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24" r:id="rId1"/>
  </p:sldMasterIdLst>
  <p:notesMasterIdLst>
    <p:notesMasterId r:id="rId7"/>
  </p:notesMasterIdLst>
  <p:handoutMasterIdLst>
    <p:handoutMasterId r:id="rId8"/>
  </p:handoutMasterIdLst>
  <p:sldIdLst>
    <p:sldId id="1175" r:id="rId2"/>
    <p:sldId id="1176" r:id="rId3"/>
    <p:sldId id="1178" r:id="rId4"/>
    <p:sldId id="1177" r:id="rId5"/>
    <p:sldId id="1179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hushanik Hovsepyan" initials="SH" lastIdx="10" clrIdx="0">
    <p:extLst>
      <p:ext uri="{19B8F6BF-5375-455C-9EA6-DF929625EA0E}">
        <p15:presenceInfo xmlns:p15="http://schemas.microsoft.com/office/powerpoint/2012/main" userId="S-1-5-21-2484338047-610389186-776238403-439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DBC4E"/>
    <a:srgbClr val="64B445"/>
    <a:srgbClr val="FFD00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3" autoAdjust="0"/>
    <p:restoredTop sz="96006" autoAdjust="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3822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C9F7A13A-9937-3044-A46C-00186AC8E0E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86346DB-19B9-9F4F-A5BC-8AFBD857DF3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6047E5-63D6-064E-B3E1-8433546BDB25}" type="datetimeFigureOut">
              <a:rPr lang="en-US" smtClean="0"/>
              <a:t>15/03/22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EF2B5B9-15E2-F348-A26F-CE1A38BAD5D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A72F453-923D-8643-97DB-C179B0C1B58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CACEA5-84DA-C141-AA83-0C05E8C128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8604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A2FD91-C108-47A9-896C-C8220615F742}" type="datetimeFigureOut">
              <a:rPr lang="en-US" smtClean="0"/>
              <a:t>15/03/22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A17684-C08D-4BB8-B991-A715262041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711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esentation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0"/>
          </p:nvPr>
        </p:nvSpPr>
        <p:spPr>
          <a:xfrm>
            <a:off x="6092952" y="0"/>
            <a:ext cx="6099048" cy="685800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21" name="Rectangle 20"/>
          <p:cNvSpPr/>
          <p:nvPr userDrawn="1"/>
        </p:nvSpPr>
        <p:spPr>
          <a:xfrm>
            <a:off x="9168714" y="6030097"/>
            <a:ext cx="2751437" cy="6590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11" hasCustomPrompt="1"/>
          </p:nvPr>
        </p:nvSpPr>
        <p:spPr>
          <a:xfrm>
            <a:off x="385693" y="2725156"/>
            <a:ext cx="5430221" cy="725616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ts val="4960"/>
              </a:lnSpc>
              <a:buNone/>
              <a:defRPr lang="en-US" sz="4800" kern="1200" baseline="0" dirty="0" smtClean="0">
                <a:solidFill>
                  <a:schemeClr val="tx1"/>
                </a:solidFill>
                <a:latin typeface="Montserrat arm Light" pitchFamily="2" charset="77"/>
                <a:ea typeface="Montserrat arm" pitchFamily="2" charset="-128"/>
                <a:cs typeface="+mn-cs"/>
              </a:defRPr>
            </a:lvl1pPr>
          </a:lstStyle>
          <a:p>
            <a:pPr lvl="0"/>
            <a:r>
              <a:rPr lang="en-US" dirty="0" smtClean="0"/>
              <a:t>title of</a:t>
            </a:r>
            <a:endParaRPr lang="en-US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2" hasCustomPrompt="1"/>
          </p:nvPr>
        </p:nvSpPr>
        <p:spPr>
          <a:xfrm>
            <a:off x="385693" y="3467248"/>
            <a:ext cx="5430221" cy="67490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lang="en-US" sz="4800" b="1" kern="1200" dirty="0" smtClean="0">
                <a:solidFill>
                  <a:srgbClr val="64B445"/>
                </a:solidFill>
                <a:latin typeface="Montserrat arm" pitchFamily="2" charset="-128"/>
                <a:ea typeface="Montserrat arm" pitchFamily="2" charset="-128"/>
                <a:cs typeface="+mn-cs"/>
              </a:defRPr>
            </a:lvl1pPr>
          </a:lstStyle>
          <a:p>
            <a:pPr lvl="0"/>
            <a:r>
              <a:rPr lang="en-US" dirty="0" smtClean="0"/>
              <a:t>presentation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693" y="803335"/>
            <a:ext cx="2827065" cy="4434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39267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3312595" y="2544553"/>
            <a:ext cx="5178425" cy="439219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lang="en-US" sz="2400" b="1" kern="1200" dirty="0" smtClean="0">
                <a:solidFill>
                  <a:srgbClr val="64B445"/>
                </a:solidFill>
                <a:latin typeface="Montserrat arm" pitchFamily="2" charset="-128"/>
                <a:ea typeface="Montserrat arm" pitchFamily="2" charset="-128"/>
                <a:cs typeface="+mn-cs"/>
              </a:defRPr>
            </a:lvl1pPr>
          </a:lstStyle>
          <a:p>
            <a:pPr lvl="0"/>
            <a:r>
              <a:rPr lang="en-US" dirty="0" smtClean="0"/>
              <a:t>Name Surname</a:t>
            </a:r>
            <a:endParaRPr lang="en-US" dirty="0"/>
          </a:p>
        </p:txBody>
      </p:sp>
      <p:sp>
        <p:nvSpPr>
          <p:cNvPr id="9" name="Text Placeholder 3"/>
          <p:cNvSpPr>
            <a:spLocks noGrp="1"/>
          </p:cNvSpPr>
          <p:nvPr>
            <p:ph type="body" sz="quarter" idx="11" hasCustomPrompt="1"/>
          </p:nvPr>
        </p:nvSpPr>
        <p:spPr>
          <a:xfrm>
            <a:off x="3312595" y="2986062"/>
            <a:ext cx="5178425" cy="439219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lang="en-US" sz="2400" kern="1200" dirty="0">
                <a:solidFill>
                  <a:srgbClr val="64B445"/>
                </a:solidFill>
                <a:latin typeface="Montserrat arm Light" pitchFamily="2" charset="77"/>
                <a:ea typeface="Montserrat arm" pitchFamily="2" charset="-128"/>
                <a:cs typeface="+mn-cs"/>
              </a:defRPr>
            </a:lvl1pPr>
          </a:lstStyle>
          <a:p>
            <a:pPr lvl="0"/>
            <a:r>
              <a:rPr lang="en-US" sz="2400" dirty="0" smtClean="0">
                <a:solidFill>
                  <a:srgbClr val="64B445"/>
                </a:solidFill>
                <a:latin typeface="Montserrat arm Light" pitchFamily="2" charset="77"/>
                <a:ea typeface="Montserrat arm" pitchFamily="2" charset="-128"/>
              </a:rPr>
              <a:t>Position in department</a:t>
            </a:r>
            <a:endParaRPr lang="en-US" dirty="0"/>
          </a:p>
        </p:txBody>
      </p:sp>
      <p:sp>
        <p:nvSpPr>
          <p:cNvPr id="10" name="Text Placeholder 3"/>
          <p:cNvSpPr>
            <a:spLocks noGrp="1"/>
          </p:cNvSpPr>
          <p:nvPr>
            <p:ph type="body" sz="quarter" idx="12" hasCustomPrompt="1"/>
          </p:nvPr>
        </p:nvSpPr>
        <p:spPr>
          <a:xfrm>
            <a:off x="3312595" y="3570246"/>
            <a:ext cx="5178425" cy="3299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lang="en-US" sz="1600" kern="1200" baseline="0" dirty="0">
                <a:solidFill>
                  <a:schemeClr val="tx1"/>
                </a:solidFill>
                <a:latin typeface="Montserrat arm" pitchFamily="2" charset="-128"/>
                <a:ea typeface="Montserrat arm" pitchFamily="2" charset="-128"/>
                <a:cs typeface="+mn-cs"/>
              </a:defRPr>
            </a:lvl1pPr>
          </a:lstStyle>
          <a:p>
            <a:pPr algn="ctr"/>
            <a:r>
              <a:rPr lang="en-US" sz="1600" dirty="0" smtClean="0">
                <a:latin typeface="Montserrat arm" pitchFamily="2" charset="-128"/>
                <a:ea typeface="Montserrat arm" pitchFamily="2" charset="-128"/>
              </a:rPr>
              <a:t>E-mail: name.surname@ameriabank.am</a:t>
            </a:r>
          </a:p>
        </p:txBody>
      </p:sp>
      <p:sp>
        <p:nvSpPr>
          <p:cNvPr id="13" name="Text Placeholder 3"/>
          <p:cNvSpPr>
            <a:spLocks noGrp="1"/>
          </p:cNvSpPr>
          <p:nvPr>
            <p:ph type="body" sz="quarter" idx="13" hasCustomPrompt="1"/>
          </p:nvPr>
        </p:nvSpPr>
        <p:spPr>
          <a:xfrm>
            <a:off x="3312595" y="3938196"/>
            <a:ext cx="5178425" cy="3299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lang="en-US" sz="1600" kern="1200" baseline="0" dirty="0">
                <a:solidFill>
                  <a:schemeClr val="tx1"/>
                </a:solidFill>
                <a:latin typeface="Montserrat arm" pitchFamily="2" charset="-128"/>
                <a:ea typeface="Montserrat arm" pitchFamily="2" charset="-128"/>
                <a:cs typeface="+mn-cs"/>
              </a:defRPr>
            </a:lvl1pPr>
          </a:lstStyle>
          <a:p>
            <a:pPr algn="ctr"/>
            <a:r>
              <a:rPr lang="en-US" sz="1600" dirty="0" smtClean="0">
                <a:latin typeface="Montserrat arm" pitchFamily="2" charset="-128"/>
                <a:ea typeface="Montserrat arm" pitchFamily="2" charset="-128"/>
              </a:rPr>
              <a:t>Tel: + 374 10 561111</a:t>
            </a:r>
            <a:endParaRPr lang="en-US" sz="1600" dirty="0">
              <a:latin typeface="Montserrat arm" pitchFamily="2" charset="-128"/>
              <a:ea typeface="Montserrat arm" pitchFamily="2" charset="-128"/>
            </a:endParaRPr>
          </a:p>
        </p:txBody>
      </p:sp>
      <p:sp>
        <p:nvSpPr>
          <p:cNvPr id="16" name="Text Placeholder 3"/>
          <p:cNvSpPr>
            <a:spLocks noGrp="1"/>
          </p:cNvSpPr>
          <p:nvPr>
            <p:ph type="body" sz="quarter" idx="14" hasCustomPrompt="1"/>
          </p:nvPr>
        </p:nvSpPr>
        <p:spPr>
          <a:xfrm>
            <a:off x="3312595" y="4287484"/>
            <a:ext cx="5178425" cy="3299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lang="en-US" sz="1600" kern="1200" baseline="0" dirty="0">
                <a:solidFill>
                  <a:schemeClr val="tx1"/>
                </a:solidFill>
                <a:latin typeface="Montserrat arm" pitchFamily="2" charset="-128"/>
                <a:ea typeface="Montserrat arm" pitchFamily="2" charset="-128"/>
                <a:cs typeface="+mn-cs"/>
              </a:defRPr>
            </a:lvl1pPr>
          </a:lstStyle>
          <a:p>
            <a:pPr algn="ctr"/>
            <a:r>
              <a:rPr lang="en-US" sz="1600" dirty="0" smtClean="0">
                <a:latin typeface="Montserrat arm" pitchFamily="2" charset="-128"/>
                <a:ea typeface="Montserrat arm" pitchFamily="2" charset="-128"/>
              </a:rPr>
              <a:t>Web: www.ameriabank.am</a:t>
            </a:r>
          </a:p>
        </p:txBody>
      </p:sp>
      <p:sp>
        <p:nvSpPr>
          <p:cNvPr id="17" name="Text Placeholder 3"/>
          <p:cNvSpPr>
            <a:spLocks noGrp="1"/>
          </p:cNvSpPr>
          <p:nvPr>
            <p:ph type="body" sz="quarter" idx="15" hasCustomPrompt="1"/>
          </p:nvPr>
        </p:nvSpPr>
        <p:spPr>
          <a:xfrm>
            <a:off x="3312595" y="4636772"/>
            <a:ext cx="5178425" cy="3299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lang="en-US" sz="1600" kern="1200" baseline="0" dirty="0">
                <a:solidFill>
                  <a:schemeClr val="tx1"/>
                </a:solidFill>
                <a:latin typeface="Montserrat arm" pitchFamily="2" charset="-128"/>
                <a:ea typeface="Montserrat arm" pitchFamily="2" charset="-128"/>
                <a:cs typeface="+mn-cs"/>
              </a:defRPr>
            </a:lvl1pPr>
          </a:lstStyle>
          <a:p>
            <a:pPr algn="ctr"/>
            <a:r>
              <a:rPr lang="en-US" sz="1600" dirty="0" smtClean="0">
                <a:latin typeface="Montserrat arm" pitchFamily="2" charset="-128"/>
                <a:ea typeface="Montserrat arm" pitchFamily="2" charset="-128"/>
              </a:rPr>
              <a:t>Address: 2 V. Sargsyan street, Yerevan, 0010, RA</a:t>
            </a:r>
            <a:endParaRPr lang="en-US" sz="1600" dirty="0">
              <a:latin typeface="Montserrat arm" pitchFamily="2" charset="-128"/>
              <a:ea typeface="Montserrat arm" pitchFamily="2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753739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7865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39692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342900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11" hasCustomPrompt="1"/>
          </p:nvPr>
        </p:nvSpPr>
        <p:spPr>
          <a:xfrm>
            <a:off x="393931" y="1644292"/>
            <a:ext cx="7340343" cy="725616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ts val="4960"/>
              </a:lnSpc>
              <a:buNone/>
              <a:defRPr lang="en-US" sz="4800" kern="1200" dirty="0" smtClean="0">
                <a:solidFill>
                  <a:schemeClr val="bg1"/>
                </a:solidFill>
                <a:latin typeface="Montserrat arm Light" pitchFamily="2" charset="77"/>
                <a:ea typeface="Montserrat arm" pitchFamily="2" charset="-128"/>
                <a:cs typeface="+mn-cs"/>
              </a:defRPr>
            </a:lvl1pPr>
          </a:lstStyle>
          <a:p>
            <a:pPr lvl="0"/>
            <a:r>
              <a:rPr lang="en-US" dirty="0" smtClean="0"/>
              <a:t>title of </a:t>
            </a:r>
            <a:endParaRPr lang="en-US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2" hasCustomPrompt="1"/>
          </p:nvPr>
        </p:nvSpPr>
        <p:spPr>
          <a:xfrm>
            <a:off x="393931" y="2386384"/>
            <a:ext cx="7711045" cy="67490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lang="en-US" sz="4800" b="1" kern="1200" dirty="0" smtClean="0">
                <a:solidFill>
                  <a:schemeClr val="bg1"/>
                </a:solidFill>
                <a:latin typeface="Montserrat arm" pitchFamily="2" charset="-128"/>
                <a:ea typeface="Montserrat arm" pitchFamily="2" charset="-128"/>
                <a:cs typeface="+mn-cs"/>
              </a:defRPr>
            </a:lvl1pPr>
          </a:lstStyle>
          <a:p>
            <a:pPr lvl="0"/>
            <a:r>
              <a:rPr lang="en-US" dirty="0" smtClean="0"/>
              <a:t>presentation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 hasCustomPrompt="1"/>
          </p:nvPr>
        </p:nvSpPr>
        <p:spPr>
          <a:xfrm>
            <a:off x="393700" y="4014788"/>
            <a:ext cx="11403013" cy="887412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buNone/>
              <a:defRPr lang="en-US" sz="1200" kern="1200" dirty="0" smtClean="0">
                <a:solidFill>
                  <a:schemeClr val="tx1"/>
                </a:solidFill>
                <a:latin typeface="Montserrat arm" pitchFamily="2" charset="-128"/>
                <a:ea typeface="Montserrat arm" pitchFamily="2" charset="-128"/>
                <a:cs typeface="+mn-cs"/>
              </a:defRPr>
            </a:lvl1pPr>
          </a:lstStyle>
          <a:p>
            <a:r>
              <a:rPr lang="en-US" sz="1200" dirty="0" smtClean="0">
                <a:latin typeface="Montserrat arm" pitchFamily="2" charset="-128"/>
                <a:ea typeface="Montserrat arm" pitchFamily="2" charset="-128"/>
              </a:rPr>
              <a:t>Lorem ipsum dolor sit </a:t>
            </a:r>
            <a:r>
              <a:rPr lang="en-US" sz="1200" dirty="0" err="1" smtClean="0">
                <a:latin typeface="Montserrat arm" pitchFamily="2" charset="-128"/>
                <a:ea typeface="Montserrat arm" pitchFamily="2" charset="-128"/>
              </a:rPr>
              <a:t>amet</a:t>
            </a:r>
            <a:r>
              <a:rPr lang="en-US" sz="1200" dirty="0" smtClean="0">
                <a:latin typeface="Montserrat arm" pitchFamily="2" charset="-128"/>
                <a:ea typeface="Montserrat arm" pitchFamily="2" charset="-128"/>
              </a:rPr>
              <a:t>, </a:t>
            </a:r>
            <a:r>
              <a:rPr lang="en-US" sz="1200" dirty="0" err="1" smtClean="0">
                <a:latin typeface="Montserrat arm" pitchFamily="2" charset="-128"/>
                <a:ea typeface="Montserrat arm" pitchFamily="2" charset="-128"/>
              </a:rPr>
              <a:t>consectetuer</a:t>
            </a:r>
            <a:r>
              <a:rPr lang="en-US" sz="1200" dirty="0" smtClean="0">
                <a:latin typeface="Montserrat arm" pitchFamily="2" charset="-128"/>
                <a:ea typeface="Montserrat arm" pitchFamily="2" charset="-128"/>
              </a:rPr>
              <a:t> </a:t>
            </a:r>
            <a:r>
              <a:rPr lang="en-US" sz="1200" dirty="0" err="1" smtClean="0">
                <a:latin typeface="Montserrat arm" pitchFamily="2" charset="-128"/>
                <a:ea typeface="Montserrat arm" pitchFamily="2" charset="-128"/>
              </a:rPr>
              <a:t>adipiscing</a:t>
            </a:r>
            <a:r>
              <a:rPr lang="en-US" sz="1200" dirty="0" smtClean="0">
                <a:latin typeface="Montserrat arm" pitchFamily="2" charset="-128"/>
                <a:ea typeface="Montserrat arm" pitchFamily="2" charset="-128"/>
              </a:rPr>
              <a:t> </a:t>
            </a:r>
            <a:r>
              <a:rPr lang="en-US" sz="1200" dirty="0" err="1" smtClean="0">
                <a:latin typeface="Montserrat arm" pitchFamily="2" charset="-128"/>
                <a:ea typeface="Montserrat arm" pitchFamily="2" charset="-128"/>
              </a:rPr>
              <a:t>elit</a:t>
            </a:r>
            <a:r>
              <a:rPr lang="en-US" sz="1200" dirty="0" smtClean="0">
                <a:latin typeface="Montserrat arm" pitchFamily="2" charset="-128"/>
                <a:ea typeface="Montserrat arm" pitchFamily="2" charset="-128"/>
              </a:rPr>
              <a:t>, </a:t>
            </a:r>
            <a:r>
              <a:rPr lang="en-US" sz="1200" dirty="0" err="1" smtClean="0">
                <a:latin typeface="Montserrat arm" pitchFamily="2" charset="-128"/>
                <a:ea typeface="Montserrat arm" pitchFamily="2" charset="-128"/>
              </a:rPr>
              <a:t>sed</a:t>
            </a:r>
            <a:r>
              <a:rPr lang="en-US" sz="1200" dirty="0" smtClean="0">
                <a:latin typeface="Montserrat arm" pitchFamily="2" charset="-128"/>
                <a:ea typeface="Montserrat arm" pitchFamily="2" charset="-128"/>
              </a:rPr>
              <a:t> </a:t>
            </a:r>
            <a:r>
              <a:rPr lang="en-US" sz="1200" dirty="0" err="1" smtClean="0">
                <a:latin typeface="Montserrat arm" pitchFamily="2" charset="-128"/>
                <a:ea typeface="Montserrat arm" pitchFamily="2" charset="-128"/>
              </a:rPr>
              <a:t>diam</a:t>
            </a:r>
            <a:r>
              <a:rPr lang="en-US" sz="1200" dirty="0" smtClean="0">
                <a:latin typeface="Montserrat arm" pitchFamily="2" charset="-128"/>
                <a:ea typeface="Montserrat arm" pitchFamily="2" charset="-128"/>
              </a:rPr>
              <a:t> </a:t>
            </a:r>
            <a:r>
              <a:rPr lang="en-US" sz="1200" dirty="0" err="1" smtClean="0">
                <a:latin typeface="Montserrat arm" pitchFamily="2" charset="-128"/>
                <a:ea typeface="Montserrat arm" pitchFamily="2" charset="-128"/>
              </a:rPr>
              <a:t>nonummy</a:t>
            </a:r>
            <a:r>
              <a:rPr lang="en-US" sz="1200" dirty="0" smtClean="0">
                <a:latin typeface="Montserrat arm" pitchFamily="2" charset="-128"/>
                <a:ea typeface="Montserrat arm" pitchFamily="2" charset="-128"/>
              </a:rPr>
              <a:t> </a:t>
            </a:r>
            <a:r>
              <a:rPr lang="en-US" sz="1200" dirty="0" err="1" smtClean="0">
                <a:latin typeface="Montserrat arm" pitchFamily="2" charset="-128"/>
                <a:ea typeface="Montserrat arm" pitchFamily="2" charset="-128"/>
              </a:rPr>
              <a:t>nibh</a:t>
            </a:r>
            <a:r>
              <a:rPr lang="en-US" sz="1200" dirty="0" smtClean="0">
                <a:latin typeface="Montserrat arm" pitchFamily="2" charset="-128"/>
                <a:ea typeface="Montserrat arm" pitchFamily="2" charset="-128"/>
              </a:rPr>
              <a:t> </a:t>
            </a:r>
            <a:r>
              <a:rPr lang="en-US" sz="1200" dirty="0" err="1" smtClean="0">
                <a:latin typeface="Montserrat arm" pitchFamily="2" charset="-128"/>
                <a:ea typeface="Montserrat arm" pitchFamily="2" charset="-128"/>
              </a:rPr>
              <a:t>euismod</a:t>
            </a:r>
            <a:r>
              <a:rPr lang="en-US" sz="1200" dirty="0" smtClean="0">
                <a:latin typeface="Montserrat arm" pitchFamily="2" charset="-128"/>
                <a:ea typeface="Montserrat arm" pitchFamily="2" charset="-128"/>
              </a:rPr>
              <a:t> </a:t>
            </a:r>
            <a:r>
              <a:rPr lang="en-US" sz="1200" dirty="0" err="1" smtClean="0">
                <a:latin typeface="Montserrat arm" pitchFamily="2" charset="-128"/>
                <a:ea typeface="Montserrat arm" pitchFamily="2" charset="-128"/>
              </a:rPr>
              <a:t>tincidunt</a:t>
            </a:r>
            <a:r>
              <a:rPr lang="en-US" sz="1200" dirty="0" smtClean="0">
                <a:latin typeface="Montserrat arm" pitchFamily="2" charset="-128"/>
                <a:ea typeface="Montserrat arm" pitchFamily="2" charset="-128"/>
              </a:rPr>
              <a:t> </a:t>
            </a:r>
            <a:r>
              <a:rPr lang="en-US" sz="1200" dirty="0" err="1" smtClean="0">
                <a:latin typeface="Montserrat arm" pitchFamily="2" charset="-128"/>
                <a:ea typeface="Montserrat arm" pitchFamily="2" charset="-128"/>
              </a:rPr>
              <a:t>ut</a:t>
            </a:r>
            <a:r>
              <a:rPr lang="en-US" sz="1200" dirty="0" smtClean="0">
                <a:latin typeface="Montserrat arm" pitchFamily="2" charset="-128"/>
                <a:ea typeface="Montserrat arm" pitchFamily="2" charset="-128"/>
              </a:rPr>
              <a:t> </a:t>
            </a:r>
            <a:r>
              <a:rPr lang="en-US" sz="1200" dirty="0" err="1" smtClean="0">
                <a:latin typeface="Montserrat arm" pitchFamily="2" charset="-128"/>
                <a:ea typeface="Montserrat arm" pitchFamily="2" charset="-128"/>
              </a:rPr>
              <a:t>laoreet</a:t>
            </a:r>
            <a:r>
              <a:rPr lang="en-US" sz="1200" dirty="0" smtClean="0">
                <a:latin typeface="Montserrat arm" pitchFamily="2" charset="-128"/>
                <a:ea typeface="Montserrat arm" pitchFamily="2" charset="-128"/>
              </a:rPr>
              <a:t> </a:t>
            </a:r>
            <a:r>
              <a:rPr lang="en-US" sz="1200" dirty="0" err="1" smtClean="0">
                <a:latin typeface="Montserrat arm" pitchFamily="2" charset="-128"/>
                <a:ea typeface="Montserrat arm" pitchFamily="2" charset="-128"/>
              </a:rPr>
              <a:t>dolore</a:t>
            </a:r>
            <a:r>
              <a:rPr lang="en-US" sz="1200" dirty="0" smtClean="0">
                <a:latin typeface="Montserrat arm" pitchFamily="2" charset="-128"/>
                <a:ea typeface="Montserrat arm" pitchFamily="2" charset="-128"/>
              </a:rPr>
              <a:t> magna </a:t>
            </a:r>
            <a:r>
              <a:rPr lang="en-US" sz="1200" dirty="0" err="1" smtClean="0">
                <a:latin typeface="Montserrat arm" pitchFamily="2" charset="-128"/>
                <a:ea typeface="Montserrat arm" pitchFamily="2" charset="-128"/>
              </a:rPr>
              <a:t>aliquam</a:t>
            </a:r>
            <a:r>
              <a:rPr lang="en-US" sz="1200" dirty="0" smtClean="0">
                <a:latin typeface="Montserrat arm" pitchFamily="2" charset="-128"/>
                <a:ea typeface="Montserrat arm" pitchFamily="2" charset="-128"/>
              </a:rPr>
              <a:t> </a:t>
            </a:r>
            <a:r>
              <a:rPr lang="en-US" sz="1200" dirty="0" err="1" smtClean="0">
                <a:latin typeface="Montserrat arm" pitchFamily="2" charset="-128"/>
                <a:ea typeface="Montserrat arm" pitchFamily="2" charset="-128"/>
              </a:rPr>
              <a:t>erat</a:t>
            </a:r>
            <a:r>
              <a:rPr lang="en-US" sz="1200" dirty="0" smtClean="0">
                <a:latin typeface="Montserrat arm" pitchFamily="2" charset="-128"/>
                <a:ea typeface="Montserrat arm" pitchFamily="2" charset="-128"/>
              </a:rPr>
              <a:t> </a:t>
            </a:r>
            <a:r>
              <a:rPr lang="en-US" sz="1200" dirty="0" err="1" smtClean="0">
                <a:latin typeface="Montserrat arm" pitchFamily="2" charset="-128"/>
                <a:ea typeface="Montserrat arm" pitchFamily="2" charset="-128"/>
              </a:rPr>
              <a:t>volutpat</a:t>
            </a:r>
            <a:r>
              <a:rPr lang="en-US" sz="1200" dirty="0" smtClean="0">
                <a:latin typeface="Montserrat arm" pitchFamily="2" charset="-128"/>
                <a:ea typeface="Montserrat arm" pitchFamily="2" charset="-128"/>
              </a:rPr>
              <a:t>. </a:t>
            </a:r>
            <a:r>
              <a:rPr lang="en-US" sz="1200" dirty="0" err="1" smtClean="0">
                <a:latin typeface="Montserrat arm" pitchFamily="2" charset="-128"/>
                <a:ea typeface="Montserrat arm" pitchFamily="2" charset="-128"/>
              </a:rPr>
              <a:t>Ut</a:t>
            </a:r>
            <a:r>
              <a:rPr lang="en-US" sz="1200" dirty="0" smtClean="0">
                <a:latin typeface="Montserrat arm" pitchFamily="2" charset="-128"/>
                <a:ea typeface="Montserrat arm" pitchFamily="2" charset="-128"/>
              </a:rPr>
              <a:t> </a:t>
            </a:r>
            <a:r>
              <a:rPr lang="en-US" sz="1200" dirty="0" err="1" smtClean="0">
                <a:latin typeface="Montserrat arm" pitchFamily="2" charset="-128"/>
                <a:ea typeface="Montserrat arm" pitchFamily="2" charset="-128"/>
              </a:rPr>
              <a:t>wisi</a:t>
            </a:r>
            <a:r>
              <a:rPr lang="en-US" sz="1200" dirty="0" smtClean="0">
                <a:latin typeface="Montserrat arm" pitchFamily="2" charset="-128"/>
                <a:ea typeface="Montserrat arm" pitchFamily="2" charset="-128"/>
              </a:rPr>
              <a:t> </a:t>
            </a:r>
            <a:r>
              <a:rPr lang="en-US" sz="1200" dirty="0" err="1" smtClean="0">
                <a:latin typeface="Montserrat arm" pitchFamily="2" charset="-128"/>
                <a:ea typeface="Montserrat arm" pitchFamily="2" charset="-128"/>
              </a:rPr>
              <a:t>enim</a:t>
            </a:r>
            <a:r>
              <a:rPr lang="en-US" sz="1200" dirty="0" smtClean="0">
                <a:latin typeface="Montserrat arm" pitchFamily="2" charset="-128"/>
                <a:ea typeface="Montserrat arm" pitchFamily="2" charset="-128"/>
              </a:rPr>
              <a:t> ad minim </a:t>
            </a:r>
            <a:r>
              <a:rPr lang="en-US" sz="1200" dirty="0" err="1" smtClean="0">
                <a:latin typeface="Montserrat arm" pitchFamily="2" charset="-128"/>
                <a:ea typeface="Montserrat arm" pitchFamily="2" charset="-128"/>
              </a:rPr>
              <a:t>veniam</a:t>
            </a:r>
            <a:r>
              <a:rPr lang="en-US" sz="1200" dirty="0" smtClean="0">
                <a:latin typeface="Montserrat arm" pitchFamily="2" charset="-128"/>
                <a:ea typeface="Montserrat arm" pitchFamily="2" charset="-128"/>
              </a:rPr>
              <a:t>, </a:t>
            </a:r>
            <a:r>
              <a:rPr lang="en-US" sz="1200" dirty="0" err="1" smtClean="0">
                <a:latin typeface="Montserrat arm" pitchFamily="2" charset="-128"/>
                <a:ea typeface="Montserrat arm" pitchFamily="2" charset="-128"/>
              </a:rPr>
              <a:t>quis</a:t>
            </a:r>
            <a:r>
              <a:rPr lang="en-US" sz="1200" dirty="0" smtClean="0">
                <a:latin typeface="Montserrat arm" pitchFamily="2" charset="-128"/>
                <a:ea typeface="Montserrat arm" pitchFamily="2" charset="-128"/>
              </a:rPr>
              <a:t> </a:t>
            </a:r>
            <a:r>
              <a:rPr lang="en-US" sz="1200" dirty="0" err="1" smtClean="0">
                <a:latin typeface="Montserrat arm" pitchFamily="2" charset="-128"/>
                <a:ea typeface="Montserrat arm" pitchFamily="2" charset="-128"/>
              </a:rPr>
              <a:t>nostrud</a:t>
            </a:r>
            <a:r>
              <a:rPr lang="en-US" sz="1200" dirty="0" smtClean="0">
                <a:latin typeface="Montserrat arm" pitchFamily="2" charset="-128"/>
                <a:ea typeface="Montserrat arm" pitchFamily="2" charset="-128"/>
              </a:rPr>
              <a:t> </a:t>
            </a:r>
            <a:r>
              <a:rPr lang="en-US" sz="1200" dirty="0" err="1" smtClean="0">
                <a:latin typeface="Montserrat arm" pitchFamily="2" charset="-128"/>
                <a:ea typeface="Montserrat arm" pitchFamily="2" charset="-128"/>
              </a:rPr>
              <a:t>exerci</a:t>
            </a:r>
            <a:r>
              <a:rPr lang="en-US" sz="1200" dirty="0" smtClean="0">
                <a:latin typeface="Montserrat arm" pitchFamily="2" charset="-128"/>
                <a:ea typeface="Montserrat arm" pitchFamily="2" charset="-128"/>
              </a:rPr>
              <a:t> </a:t>
            </a:r>
            <a:r>
              <a:rPr lang="en-US" sz="1200" dirty="0" err="1" smtClean="0">
                <a:latin typeface="Montserrat arm" pitchFamily="2" charset="-128"/>
                <a:ea typeface="Montserrat arm" pitchFamily="2" charset="-128"/>
              </a:rPr>
              <a:t>tation</a:t>
            </a:r>
            <a:r>
              <a:rPr lang="en-US" sz="1200" dirty="0" smtClean="0">
                <a:latin typeface="Montserrat arm" pitchFamily="2" charset="-128"/>
                <a:ea typeface="Montserrat arm" pitchFamily="2" charset="-128"/>
              </a:rPr>
              <a:t> </a:t>
            </a:r>
            <a:r>
              <a:rPr lang="en-US" sz="1200" dirty="0" err="1" smtClean="0">
                <a:latin typeface="Montserrat arm" pitchFamily="2" charset="-128"/>
                <a:ea typeface="Montserrat arm" pitchFamily="2" charset="-128"/>
              </a:rPr>
              <a:t>ullamcorper</a:t>
            </a:r>
            <a:r>
              <a:rPr lang="en-US" sz="1200" dirty="0" smtClean="0">
                <a:latin typeface="Montserrat arm" pitchFamily="2" charset="-128"/>
                <a:ea typeface="Montserrat arm" pitchFamily="2" charset="-128"/>
              </a:rPr>
              <a:t> </a:t>
            </a:r>
            <a:r>
              <a:rPr lang="en-US" sz="1200" dirty="0" err="1" smtClean="0">
                <a:latin typeface="Montserrat arm" pitchFamily="2" charset="-128"/>
                <a:ea typeface="Montserrat arm" pitchFamily="2" charset="-128"/>
              </a:rPr>
              <a:t>suscipit</a:t>
            </a:r>
            <a:r>
              <a:rPr lang="en-US" sz="1200" dirty="0" smtClean="0">
                <a:latin typeface="Montserrat arm" pitchFamily="2" charset="-128"/>
                <a:ea typeface="Montserrat arm" pitchFamily="2" charset="-128"/>
              </a:rPr>
              <a:t> </a:t>
            </a:r>
            <a:r>
              <a:rPr lang="en-US" sz="1200" dirty="0" err="1" smtClean="0">
                <a:latin typeface="Montserrat arm" pitchFamily="2" charset="-128"/>
                <a:ea typeface="Montserrat arm" pitchFamily="2" charset="-128"/>
              </a:rPr>
              <a:t>lobortis</a:t>
            </a:r>
            <a:r>
              <a:rPr lang="en-US" sz="1200" dirty="0" smtClean="0">
                <a:latin typeface="Montserrat arm" pitchFamily="2" charset="-128"/>
                <a:ea typeface="Montserrat arm" pitchFamily="2" charset="-128"/>
              </a:rPr>
              <a:t> </a:t>
            </a:r>
            <a:r>
              <a:rPr lang="en-US" sz="1200" dirty="0" err="1" smtClean="0">
                <a:latin typeface="Montserrat arm" pitchFamily="2" charset="-128"/>
                <a:ea typeface="Montserrat arm" pitchFamily="2" charset="-128"/>
              </a:rPr>
              <a:t>nisl</a:t>
            </a:r>
            <a:r>
              <a:rPr lang="en-US" sz="1200" dirty="0" smtClean="0">
                <a:latin typeface="Montserrat arm" pitchFamily="2" charset="-128"/>
                <a:ea typeface="Montserrat arm" pitchFamily="2" charset="-128"/>
              </a:rPr>
              <a:t> </a:t>
            </a:r>
            <a:r>
              <a:rPr lang="en-US" sz="1200" dirty="0" err="1" smtClean="0">
                <a:latin typeface="Montserrat arm" pitchFamily="2" charset="-128"/>
                <a:ea typeface="Montserrat arm" pitchFamily="2" charset="-128"/>
              </a:rPr>
              <a:t>ut</a:t>
            </a:r>
            <a:r>
              <a:rPr lang="en-US" sz="1200" dirty="0" smtClean="0">
                <a:latin typeface="Montserrat arm" pitchFamily="2" charset="-128"/>
                <a:ea typeface="Montserrat arm" pitchFamily="2" charset="-128"/>
              </a:rPr>
              <a:t> </a:t>
            </a:r>
            <a:r>
              <a:rPr lang="en-US" sz="1200" dirty="0" err="1" smtClean="0">
                <a:latin typeface="Montserrat arm" pitchFamily="2" charset="-128"/>
                <a:ea typeface="Montserrat arm" pitchFamily="2" charset="-128"/>
              </a:rPr>
              <a:t>aliquip</a:t>
            </a:r>
            <a:r>
              <a:rPr lang="en-US" sz="1200" dirty="0" smtClean="0">
                <a:latin typeface="Montserrat arm" pitchFamily="2" charset="-128"/>
                <a:ea typeface="Montserrat arm" pitchFamily="2" charset="-128"/>
              </a:rPr>
              <a:t> ex </a:t>
            </a:r>
            <a:r>
              <a:rPr lang="en-US" sz="1200" dirty="0" err="1" smtClean="0">
                <a:latin typeface="Montserrat arm" pitchFamily="2" charset="-128"/>
                <a:ea typeface="Montserrat arm" pitchFamily="2" charset="-128"/>
              </a:rPr>
              <a:t>ea</a:t>
            </a:r>
            <a:r>
              <a:rPr lang="en-US" sz="1200" dirty="0" smtClean="0">
                <a:latin typeface="Montserrat arm" pitchFamily="2" charset="-128"/>
                <a:ea typeface="Montserrat arm" pitchFamily="2" charset="-128"/>
              </a:rPr>
              <a:t> </a:t>
            </a:r>
            <a:r>
              <a:rPr lang="en-US" sz="1200" dirty="0" err="1" smtClean="0">
                <a:latin typeface="Montserrat arm" pitchFamily="2" charset="-128"/>
                <a:ea typeface="Montserrat arm" pitchFamily="2" charset="-128"/>
              </a:rPr>
              <a:t>commodo</a:t>
            </a:r>
            <a:r>
              <a:rPr lang="en-US" sz="1200" dirty="0" smtClean="0">
                <a:latin typeface="Montserrat arm" pitchFamily="2" charset="-128"/>
                <a:ea typeface="Montserrat arm" pitchFamily="2" charset="-128"/>
              </a:rPr>
              <a:t> </a:t>
            </a:r>
            <a:r>
              <a:rPr lang="en-US" sz="1200" dirty="0" err="1" smtClean="0">
                <a:latin typeface="Montserrat arm" pitchFamily="2" charset="-128"/>
                <a:ea typeface="Montserrat arm" pitchFamily="2" charset="-128"/>
              </a:rPr>
              <a:t>consequat</a:t>
            </a:r>
            <a:r>
              <a:rPr lang="en-US" sz="1200" dirty="0" smtClean="0">
                <a:latin typeface="Montserrat arm" pitchFamily="2" charset="-128"/>
                <a:ea typeface="Montserrat arm" pitchFamily="2" charset="-128"/>
              </a:rPr>
              <a:t>. </a:t>
            </a:r>
            <a:r>
              <a:rPr lang="en-US" sz="1200" dirty="0" err="1" smtClean="0">
                <a:latin typeface="Montserrat arm" pitchFamily="2" charset="-128"/>
                <a:ea typeface="Montserrat arm" pitchFamily="2" charset="-128"/>
              </a:rPr>
              <a:t>Duis</a:t>
            </a:r>
            <a:r>
              <a:rPr lang="en-US" sz="1200" dirty="0" smtClean="0">
                <a:latin typeface="Montserrat arm" pitchFamily="2" charset="-128"/>
                <a:ea typeface="Montserrat arm" pitchFamily="2" charset="-128"/>
              </a:rPr>
              <a:t> </a:t>
            </a:r>
            <a:r>
              <a:rPr lang="en-US" sz="1200" dirty="0" err="1" smtClean="0">
                <a:latin typeface="Montserrat arm" pitchFamily="2" charset="-128"/>
                <a:ea typeface="Montserrat arm" pitchFamily="2" charset="-128"/>
              </a:rPr>
              <a:t>autem</a:t>
            </a:r>
            <a:r>
              <a:rPr lang="en-US" sz="1200" dirty="0" smtClean="0">
                <a:latin typeface="Montserrat arm" pitchFamily="2" charset="-128"/>
                <a:ea typeface="Montserrat arm" pitchFamily="2" charset="-128"/>
              </a:rPr>
              <a:t> </a:t>
            </a:r>
            <a:r>
              <a:rPr lang="en-US" sz="1200" dirty="0" err="1" smtClean="0">
                <a:latin typeface="Montserrat arm" pitchFamily="2" charset="-128"/>
                <a:ea typeface="Montserrat arm" pitchFamily="2" charset="-128"/>
              </a:rPr>
              <a:t>vel</a:t>
            </a:r>
            <a:r>
              <a:rPr lang="en-US" sz="1200" dirty="0" smtClean="0">
                <a:latin typeface="Montserrat arm" pitchFamily="2" charset="-128"/>
                <a:ea typeface="Montserrat arm" pitchFamily="2" charset="-128"/>
              </a:rPr>
              <a:t> </a:t>
            </a:r>
            <a:r>
              <a:rPr lang="en-US" sz="1200" dirty="0" err="1" smtClean="0">
                <a:latin typeface="Montserrat arm" pitchFamily="2" charset="-128"/>
                <a:ea typeface="Montserrat arm" pitchFamily="2" charset="-128"/>
              </a:rPr>
              <a:t>eum</a:t>
            </a:r>
            <a:r>
              <a:rPr lang="en-US" sz="1200" dirty="0" smtClean="0">
                <a:latin typeface="Montserrat arm" pitchFamily="2" charset="-128"/>
                <a:ea typeface="Montserrat arm" pitchFamily="2" charset="-128"/>
              </a:rPr>
              <a:t> </a:t>
            </a:r>
            <a:r>
              <a:rPr lang="en-US" sz="1200" dirty="0" err="1" smtClean="0">
                <a:latin typeface="Montserrat arm" pitchFamily="2" charset="-128"/>
                <a:ea typeface="Montserrat arm" pitchFamily="2" charset="-128"/>
              </a:rPr>
              <a:t>iriure</a:t>
            </a:r>
            <a:r>
              <a:rPr lang="en-US" sz="1200" dirty="0" smtClean="0">
                <a:latin typeface="Montserrat arm" pitchFamily="2" charset="-128"/>
                <a:ea typeface="Montserrat arm" pitchFamily="2" charset="-128"/>
              </a:rPr>
              <a:t> dolor in </a:t>
            </a:r>
            <a:r>
              <a:rPr lang="en-US" sz="1200" dirty="0" err="1" smtClean="0">
                <a:latin typeface="Montserrat arm" pitchFamily="2" charset="-128"/>
                <a:ea typeface="Montserrat arm" pitchFamily="2" charset="-128"/>
              </a:rPr>
              <a:t>hendrerit</a:t>
            </a:r>
            <a:r>
              <a:rPr lang="en-US" sz="1200" dirty="0" smtClean="0">
                <a:latin typeface="Montserrat arm" pitchFamily="2" charset="-128"/>
                <a:ea typeface="Montserrat arm" pitchFamily="2" charset="-128"/>
              </a:rPr>
              <a:t> in </a:t>
            </a:r>
            <a:r>
              <a:rPr lang="en-US" sz="1200" dirty="0" err="1" smtClean="0">
                <a:latin typeface="Montserrat arm" pitchFamily="2" charset="-128"/>
                <a:ea typeface="Montserrat arm" pitchFamily="2" charset="-128"/>
              </a:rPr>
              <a:t>vulputate</a:t>
            </a:r>
            <a:r>
              <a:rPr lang="en-US" sz="1200" dirty="0" smtClean="0">
                <a:latin typeface="Montserrat arm" pitchFamily="2" charset="-128"/>
                <a:ea typeface="Montserrat arm" pitchFamily="2" charset="-128"/>
              </a:rPr>
              <a:t> </a:t>
            </a:r>
            <a:r>
              <a:rPr lang="en-US" sz="1200" dirty="0" err="1" smtClean="0">
                <a:latin typeface="Montserrat arm" pitchFamily="2" charset="-128"/>
                <a:ea typeface="Montserrat arm" pitchFamily="2" charset="-128"/>
              </a:rPr>
              <a:t>velit</a:t>
            </a:r>
            <a:r>
              <a:rPr lang="en-US" sz="1200" dirty="0" smtClean="0">
                <a:latin typeface="Montserrat arm" pitchFamily="2" charset="-128"/>
                <a:ea typeface="Montserrat arm" pitchFamily="2" charset="-128"/>
              </a:rPr>
              <a:t> </a:t>
            </a:r>
            <a:r>
              <a:rPr lang="en-US" sz="1200" dirty="0" err="1" smtClean="0">
                <a:latin typeface="Montserrat arm" pitchFamily="2" charset="-128"/>
                <a:ea typeface="Montserrat arm" pitchFamily="2" charset="-128"/>
              </a:rPr>
              <a:t>esse</a:t>
            </a:r>
            <a:r>
              <a:rPr lang="en-US" sz="1200" dirty="0" smtClean="0">
                <a:latin typeface="Montserrat arm" pitchFamily="2" charset="-128"/>
                <a:ea typeface="Montserrat arm" pitchFamily="2" charset="-128"/>
              </a:rPr>
              <a:t> </a:t>
            </a:r>
            <a:r>
              <a:rPr lang="en-US" sz="1200" dirty="0" err="1" smtClean="0">
                <a:latin typeface="Montserrat arm" pitchFamily="2" charset="-128"/>
                <a:ea typeface="Montserrat arm" pitchFamily="2" charset="-128"/>
              </a:rPr>
              <a:t>molestie</a:t>
            </a:r>
            <a:r>
              <a:rPr lang="en-US" sz="1200" dirty="0" smtClean="0">
                <a:latin typeface="Montserrat arm" pitchFamily="2" charset="-128"/>
                <a:ea typeface="Montserrat arm" pitchFamily="2" charset="-128"/>
              </a:rPr>
              <a:t> </a:t>
            </a:r>
            <a:r>
              <a:rPr lang="en-US" sz="1200" dirty="0" err="1" smtClean="0">
                <a:latin typeface="Montserrat arm" pitchFamily="2" charset="-128"/>
                <a:ea typeface="Montserrat arm" pitchFamily="2" charset="-128"/>
              </a:rPr>
              <a:t>consequat</a:t>
            </a:r>
            <a:r>
              <a:rPr lang="en-US" sz="1200" dirty="0" smtClean="0">
                <a:latin typeface="Montserrat arm" pitchFamily="2" charset="-128"/>
                <a:ea typeface="Montserrat arm" pitchFamily="2" charset="-128"/>
              </a:rPr>
              <a:t>, </a:t>
            </a:r>
            <a:r>
              <a:rPr lang="en-US" sz="1200" dirty="0" err="1" smtClean="0">
                <a:latin typeface="Montserrat arm" pitchFamily="2" charset="-128"/>
                <a:ea typeface="Montserrat arm" pitchFamily="2" charset="-128"/>
              </a:rPr>
              <a:t>vel</a:t>
            </a:r>
            <a:r>
              <a:rPr lang="en-US" sz="1200" dirty="0" smtClean="0">
                <a:latin typeface="Montserrat arm" pitchFamily="2" charset="-128"/>
                <a:ea typeface="Montserrat arm" pitchFamily="2" charset="-128"/>
              </a:rPr>
              <a:t> </a:t>
            </a:r>
            <a:r>
              <a:rPr lang="en-US" sz="1200" dirty="0" err="1" smtClean="0">
                <a:latin typeface="Montserrat arm" pitchFamily="2" charset="-128"/>
                <a:ea typeface="Montserrat arm" pitchFamily="2" charset="-128"/>
              </a:rPr>
              <a:t>illum</a:t>
            </a:r>
            <a:r>
              <a:rPr lang="en-US" sz="1200" dirty="0" smtClean="0">
                <a:latin typeface="Montserrat arm" pitchFamily="2" charset="-128"/>
                <a:ea typeface="Montserrat arm" pitchFamily="2" charset="-128"/>
              </a:rPr>
              <a:t> </a:t>
            </a:r>
            <a:r>
              <a:rPr lang="en-US" sz="1200" dirty="0" err="1" smtClean="0">
                <a:latin typeface="Montserrat arm" pitchFamily="2" charset="-128"/>
                <a:ea typeface="Montserrat arm" pitchFamily="2" charset="-128"/>
              </a:rPr>
              <a:t>dolore</a:t>
            </a:r>
            <a:r>
              <a:rPr lang="en-US" sz="1200" dirty="0" smtClean="0">
                <a:latin typeface="Montserrat arm" pitchFamily="2" charset="-128"/>
                <a:ea typeface="Montserrat arm" pitchFamily="2" charset="-128"/>
              </a:rPr>
              <a:t> </a:t>
            </a:r>
            <a:r>
              <a:rPr lang="en-US" sz="1200" dirty="0" err="1" smtClean="0">
                <a:latin typeface="Montserrat arm" pitchFamily="2" charset="-128"/>
                <a:ea typeface="Montserrat arm" pitchFamily="2" charset="-128"/>
              </a:rPr>
              <a:t>eu</a:t>
            </a:r>
            <a:r>
              <a:rPr lang="en-US" sz="1200" dirty="0" smtClean="0">
                <a:latin typeface="Montserrat arm" pitchFamily="2" charset="-128"/>
                <a:ea typeface="Montserrat arm" pitchFamily="2" charset="-128"/>
              </a:rPr>
              <a:t> </a:t>
            </a:r>
            <a:r>
              <a:rPr lang="en-US" sz="1200" dirty="0" err="1" smtClean="0">
                <a:latin typeface="Montserrat arm" pitchFamily="2" charset="-128"/>
                <a:ea typeface="Montserrat arm" pitchFamily="2" charset="-128"/>
              </a:rPr>
              <a:t>feugiat</a:t>
            </a:r>
            <a:r>
              <a:rPr lang="en-US" sz="1200" dirty="0" smtClean="0">
                <a:latin typeface="Montserrat arm" pitchFamily="2" charset="-128"/>
                <a:ea typeface="Montserrat arm" pitchFamily="2" charset="-128"/>
              </a:rPr>
              <a:t> </a:t>
            </a:r>
            <a:r>
              <a:rPr lang="en-US" sz="1200" dirty="0" err="1" smtClean="0">
                <a:latin typeface="Montserrat arm" pitchFamily="2" charset="-128"/>
                <a:ea typeface="Montserrat arm" pitchFamily="2" charset="-128"/>
              </a:rPr>
              <a:t>nulla</a:t>
            </a:r>
            <a:r>
              <a:rPr lang="en-US" sz="1200" dirty="0" smtClean="0">
                <a:latin typeface="Montserrat arm" pitchFamily="2" charset="-128"/>
                <a:ea typeface="Montserrat arm" pitchFamily="2" charset="-128"/>
              </a:rPr>
              <a:t> </a:t>
            </a:r>
            <a:r>
              <a:rPr lang="en-US" sz="1200" dirty="0" err="1" smtClean="0">
                <a:latin typeface="Montserrat arm" pitchFamily="2" charset="-128"/>
                <a:ea typeface="Montserrat arm" pitchFamily="2" charset="-128"/>
              </a:rPr>
              <a:t>facilisis</a:t>
            </a:r>
            <a:r>
              <a:rPr lang="en-US" sz="1200" dirty="0" smtClean="0">
                <a:latin typeface="Montserrat arm" pitchFamily="2" charset="-128"/>
                <a:ea typeface="Montserrat arm" pitchFamily="2" charset="-128"/>
              </a:rPr>
              <a:t> at </a:t>
            </a:r>
            <a:r>
              <a:rPr lang="en-US" sz="1200" dirty="0" err="1" smtClean="0">
                <a:latin typeface="Montserrat arm" pitchFamily="2" charset="-128"/>
                <a:ea typeface="Montserrat arm" pitchFamily="2" charset="-128"/>
              </a:rPr>
              <a:t>vero</a:t>
            </a:r>
            <a:r>
              <a:rPr lang="en-US" sz="1200" dirty="0" smtClean="0">
                <a:latin typeface="Montserrat arm" pitchFamily="2" charset="-128"/>
                <a:ea typeface="Montserrat arm" pitchFamily="2" charset="-128"/>
              </a:rPr>
              <a:t> </a:t>
            </a:r>
            <a:r>
              <a:rPr lang="en-US" sz="1200" dirty="0" err="1" smtClean="0">
                <a:latin typeface="Montserrat arm" pitchFamily="2" charset="-128"/>
                <a:ea typeface="Montserrat arm" pitchFamily="2" charset="-128"/>
              </a:rPr>
              <a:t>eros</a:t>
            </a:r>
            <a:r>
              <a:rPr lang="en-US" sz="1200" dirty="0" smtClean="0">
                <a:latin typeface="Montserrat arm" pitchFamily="2" charset="-128"/>
                <a:ea typeface="Montserrat arm" pitchFamily="2" charset="-128"/>
              </a:rPr>
              <a:t> et </a:t>
            </a:r>
            <a:r>
              <a:rPr lang="en-US" sz="1200" dirty="0" err="1" smtClean="0">
                <a:latin typeface="Montserrat arm" pitchFamily="2" charset="-128"/>
                <a:ea typeface="Montserrat arm" pitchFamily="2" charset="-128"/>
              </a:rPr>
              <a:t>accumsan</a:t>
            </a:r>
            <a:r>
              <a:rPr lang="en-US" sz="1200" dirty="0" smtClean="0">
                <a:latin typeface="Montserrat arm" pitchFamily="2" charset="-128"/>
                <a:ea typeface="Montserrat arm" pitchFamily="2" charset="-128"/>
              </a:rPr>
              <a:t> et </a:t>
            </a:r>
            <a:r>
              <a:rPr lang="en-US" sz="1200" dirty="0" err="1" smtClean="0">
                <a:latin typeface="Montserrat arm" pitchFamily="2" charset="-128"/>
                <a:ea typeface="Montserrat arm" pitchFamily="2" charset="-128"/>
              </a:rPr>
              <a:t>iusto</a:t>
            </a:r>
            <a:r>
              <a:rPr lang="en-US" sz="1200" dirty="0" smtClean="0">
                <a:latin typeface="Montserrat arm" pitchFamily="2" charset="-128"/>
                <a:ea typeface="Montserrat arm" pitchFamily="2" charset="-128"/>
              </a:rPr>
              <a:t> </a:t>
            </a:r>
            <a:r>
              <a:rPr lang="en-US" sz="1200" dirty="0" err="1" smtClean="0">
                <a:latin typeface="Montserrat arm" pitchFamily="2" charset="-128"/>
                <a:ea typeface="Montserrat arm" pitchFamily="2" charset="-128"/>
              </a:rPr>
              <a:t>odio</a:t>
            </a:r>
            <a:r>
              <a:rPr lang="en-US" sz="1200" dirty="0" smtClean="0">
                <a:latin typeface="Montserrat arm" pitchFamily="2" charset="-128"/>
                <a:ea typeface="Montserrat arm" pitchFamily="2" charset="-128"/>
              </a:rPr>
              <a:t> </a:t>
            </a:r>
            <a:r>
              <a:rPr lang="en-US" sz="1200" dirty="0" err="1" smtClean="0">
                <a:latin typeface="Montserrat arm" pitchFamily="2" charset="-128"/>
                <a:ea typeface="Montserrat arm" pitchFamily="2" charset="-128"/>
              </a:rPr>
              <a:t>dignissim</a:t>
            </a:r>
            <a:r>
              <a:rPr lang="en-US" sz="1200" dirty="0" smtClean="0">
                <a:latin typeface="Montserrat arm" pitchFamily="2" charset="-128"/>
                <a:ea typeface="Montserrat arm" pitchFamily="2" charset="-128"/>
              </a:rPr>
              <a:t> qui </a:t>
            </a:r>
            <a:r>
              <a:rPr lang="en-US" sz="1200" dirty="0" err="1" smtClean="0">
                <a:latin typeface="Montserrat arm" pitchFamily="2" charset="-128"/>
                <a:ea typeface="Montserrat arm" pitchFamily="2" charset="-128"/>
              </a:rPr>
              <a:t>blandit</a:t>
            </a:r>
            <a:r>
              <a:rPr lang="en-US" sz="1200" dirty="0" smtClean="0">
                <a:latin typeface="Montserrat arm" pitchFamily="2" charset="-128"/>
                <a:ea typeface="Montserrat arm" pitchFamily="2" charset="-128"/>
              </a:rPr>
              <a:t> </a:t>
            </a:r>
            <a:r>
              <a:rPr lang="en-US" sz="1200" dirty="0" err="1" smtClean="0">
                <a:latin typeface="Montserrat arm" pitchFamily="2" charset="-128"/>
                <a:ea typeface="Montserrat arm" pitchFamily="2" charset="-128"/>
              </a:rPr>
              <a:t>praesent</a:t>
            </a:r>
            <a:r>
              <a:rPr lang="en-US" sz="1200" dirty="0" smtClean="0">
                <a:latin typeface="Montserrat arm" pitchFamily="2" charset="-128"/>
                <a:ea typeface="Montserrat arm" pitchFamily="2" charset="-128"/>
              </a:rPr>
              <a:t> </a:t>
            </a:r>
            <a:r>
              <a:rPr lang="en-US" sz="1200" dirty="0" err="1" smtClean="0">
                <a:latin typeface="Montserrat arm" pitchFamily="2" charset="-128"/>
                <a:ea typeface="Montserrat arm" pitchFamily="2" charset="-128"/>
              </a:rPr>
              <a:t>luptatum</a:t>
            </a:r>
            <a:r>
              <a:rPr lang="en-US" sz="1200" dirty="0" smtClean="0">
                <a:latin typeface="Montserrat arm" pitchFamily="2" charset="-128"/>
                <a:ea typeface="Montserrat arm" pitchFamily="2" charset="-128"/>
              </a:rPr>
              <a:t> </a:t>
            </a:r>
            <a:endParaRPr lang="en-US" sz="1200" dirty="0">
              <a:latin typeface="Montserrat arm" pitchFamily="2" charset="-128"/>
              <a:ea typeface="Montserrat arm" pitchFamily="2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322911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4515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pag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1" hasCustomPrompt="1"/>
          </p:nvPr>
        </p:nvSpPr>
        <p:spPr>
          <a:xfrm>
            <a:off x="385690" y="2542856"/>
            <a:ext cx="706755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buNone/>
              <a:defRPr lang="en-US" sz="6000" dirty="0" smtClean="0">
                <a:solidFill>
                  <a:schemeClr val="bg1"/>
                </a:solidFill>
                <a:latin typeface="Montserrat arm Light" pitchFamily="2" charset="77"/>
                <a:ea typeface="Montserrat arm" pitchFamily="2" charset="-128"/>
              </a:defRPr>
            </a:lvl1pPr>
            <a:lvl2pPr>
              <a:defRPr lang="en-US" sz="1800" dirty="0" smtClean="0"/>
            </a:lvl2pPr>
            <a:lvl3pPr>
              <a:defRPr lang="en-US" sz="1800" dirty="0" smtClean="0"/>
            </a:lvl3pPr>
            <a:lvl4pPr>
              <a:defRPr lang="en-US" dirty="0" smtClean="0"/>
            </a:lvl4pPr>
            <a:lvl5pPr>
              <a:defRPr lang="en-US" dirty="0"/>
            </a:lvl5pPr>
          </a:lstStyle>
          <a:p>
            <a:pPr marL="0" lvl="0"/>
            <a:r>
              <a:rPr lang="en-US" dirty="0" smtClean="0"/>
              <a:t>Edit Master </a:t>
            </a:r>
            <a:r>
              <a:rPr lang="en-US" dirty="0" err="1" smtClean="0"/>
              <a:t>ttyles</a:t>
            </a:r>
            <a:endParaRPr lang="en-US" dirty="0" smtClean="0"/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12"/>
          </p:nvPr>
        </p:nvSpPr>
        <p:spPr>
          <a:xfrm>
            <a:off x="385690" y="3566655"/>
            <a:ext cx="8913083" cy="1063625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buNone/>
              <a:defRPr lang="en-US" sz="6000" b="1" kern="1200" dirty="0" smtClean="0">
                <a:solidFill>
                  <a:schemeClr val="bg1"/>
                </a:solidFill>
                <a:latin typeface="Montserrat arm" pitchFamily="2" charset="-128"/>
                <a:ea typeface="Montserrat arm" pitchFamily="2" charset="-128"/>
                <a:cs typeface="+mn-cs"/>
              </a:defRPr>
            </a:lvl1pPr>
          </a:lstStyle>
          <a:p>
            <a:pPr lvl="0"/>
            <a:r>
              <a:rPr lang="en-US" dirty="0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697144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59C2CA69-F246-4036-A428-9F448DA7CB6C}"/>
              </a:ext>
            </a:extLst>
          </p:cNvPr>
          <p:cNvSpPr txBox="1">
            <a:spLocks/>
          </p:cNvSpPr>
          <p:nvPr userDrawn="1"/>
        </p:nvSpPr>
        <p:spPr>
          <a:xfrm>
            <a:off x="393818" y="748729"/>
            <a:ext cx="5581727" cy="737172"/>
          </a:xfrm>
          <a:prstGeom prst="rect">
            <a:avLst/>
          </a:prstGeom>
        </p:spPr>
        <p:txBody>
          <a:bodyPr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dirty="0" smtClean="0">
                <a:latin typeface="Montserrat arm Light" pitchFamily="2" charset="77"/>
                <a:ea typeface="Montserrat arm" pitchFamily="2" charset="-128"/>
              </a:rPr>
              <a:t>table of </a:t>
            </a:r>
            <a:r>
              <a:rPr lang="en-US" sz="4000" b="1" dirty="0" smtClean="0">
                <a:solidFill>
                  <a:srgbClr val="64B445"/>
                </a:solidFill>
                <a:latin typeface="Montserrat arm" pitchFamily="2" charset="-128"/>
                <a:ea typeface="Montserrat arm" pitchFamily="2" charset="-128"/>
              </a:rPr>
              <a:t>content</a:t>
            </a:r>
            <a:endParaRPr lang="ru-RU" sz="4000" b="1" dirty="0">
              <a:solidFill>
                <a:srgbClr val="64B445"/>
              </a:solidFill>
              <a:ea typeface="Montserrat arm" pitchFamily="2" charset="-128"/>
            </a:endParaRP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0" hasCustomPrompt="1"/>
          </p:nvPr>
        </p:nvSpPr>
        <p:spPr>
          <a:xfrm>
            <a:off x="393818" y="1776016"/>
            <a:ext cx="2761488" cy="28423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lang="en-US" sz="1100" b="1" kern="1200" dirty="0" smtClean="0">
                <a:solidFill>
                  <a:schemeClr val="tx1"/>
                </a:solidFill>
                <a:latin typeface="Montserrat arm" pitchFamily="2" charset="-128"/>
                <a:ea typeface="Montserrat arm" pitchFamily="2" charset="-128"/>
                <a:cs typeface="+mn-cs"/>
              </a:defRPr>
            </a:lvl1pPr>
            <a:lvl2pPr>
              <a:defRPr lang="en-US" sz="1100" kern="1200" dirty="0" smtClean="0">
                <a:solidFill>
                  <a:schemeClr val="tx1"/>
                </a:solidFill>
                <a:latin typeface="Montserrat arm" pitchFamily="2" charset="-128"/>
                <a:ea typeface="Montserrat arm" pitchFamily="2" charset="-128"/>
                <a:cs typeface="+mn-cs"/>
              </a:defRPr>
            </a:lvl2pPr>
          </a:lstStyle>
          <a:p>
            <a:pPr lvl="0"/>
            <a:r>
              <a:rPr lang="en-US" dirty="0" smtClean="0"/>
              <a:t>title of section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1" hasCustomPrompt="1"/>
          </p:nvPr>
        </p:nvSpPr>
        <p:spPr>
          <a:xfrm>
            <a:off x="393818" y="2104798"/>
            <a:ext cx="2759075" cy="65078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lang="en-US" sz="1100" kern="1200" dirty="0" smtClean="0">
                <a:solidFill>
                  <a:schemeClr val="tx1"/>
                </a:solidFill>
                <a:latin typeface="Montserrat arm" pitchFamily="2" charset="-128"/>
                <a:ea typeface="Montserrat arm" pitchFamily="2" charset="-128"/>
                <a:cs typeface="+mn-cs"/>
              </a:defRPr>
            </a:lvl1pPr>
            <a:lvl2pPr>
              <a:defRPr lang="en-US" sz="1100" kern="1200" dirty="0" smtClean="0">
                <a:solidFill>
                  <a:schemeClr val="tx1"/>
                </a:solidFill>
                <a:latin typeface="Montserrat arm" pitchFamily="2" charset="-128"/>
                <a:ea typeface="Montserrat arm" pitchFamily="2" charset="-128"/>
                <a:cs typeface="+mn-cs"/>
              </a:defRPr>
            </a:lvl2pPr>
          </a:lstStyle>
          <a:p>
            <a:pPr lvl="0"/>
            <a:r>
              <a:rPr lang="en-US" dirty="0" smtClean="0"/>
              <a:t>section description </a:t>
            </a:r>
          </a:p>
        </p:txBody>
      </p:sp>
      <p:sp>
        <p:nvSpPr>
          <p:cNvPr id="33" name="Text Placeholder 11"/>
          <p:cNvSpPr>
            <a:spLocks noGrp="1"/>
          </p:cNvSpPr>
          <p:nvPr>
            <p:ph type="body" sz="quarter" idx="22" hasCustomPrompt="1"/>
          </p:nvPr>
        </p:nvSpPr>
        <p:spPr>
          <a:xfrm>
            <a:off x="393818" y="3113679"/>
            <a:ext cx="2761488" cy="28423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lang="en-US" sz="1100" b="1" kern="1200" dirty="0" smtClean="0">
                <a:solidFill>
                  <a:schemeClr val="tx1"/>
                </a:solidFill>
                <a:latin typeface="Montserrat arm" pitchFamily="2" charset="-128"/>
                <a:ea typeface="Montserrat arm" pitchFamily="2" charset="-128"/>
                <a:cs typeface="+mn-cs"/>
              </a:defRPr>
            </a:lvl1pPr>
            <a:lvl2pPr>
              <a:defRPr lang="en-US" sz="1100" kern="1200" dirty="0" smtClean="0">
                <a:solidFill>
                  <a:schemeClr val="tx1"/>
                </a:solidFill>
                <a:latin typeface="Montserrat arm" pitchFamily="2" charset="-128"/>
                <a:ea typeface="Montserrat arm" pitchFamily="2" charset="-128"/>
                <a:cs typeface="+mn-cs"/>
              </a:defRPr>
            </a:lvl2pPr>
          </a:lstStyle>
          <a:p>
            <a:pPr lvl="0"/>
            <a:r>
              <a:rPr lang="en-US" dirty="0" smtClean="0"/>
              <a:t>title of section</a:t>
            </a:r>
          </a:p>
        </p:txBody>
      </p:sp>
      <p:sp>
        <p:nvSpPr>
          <p:cNvPr id="34" name="Text Placeholder 13"/>
          <p:cNvSpPr>
            <a:spLocks noGrp="1"/>
          </p:cNvSpPr>
          <p:nvPr>
            <p:ph type="body" sz="quarter" idx="23" hasCustomPrompt="1"/>
          </p:nvPr>
        </p:nvSpPr>
        <p:spPr>
          <a:xfrm>
            <a:off x="393818" y="3442461"/>
            <a:ext cx="2759075" cy="65078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lang="en-US" sz="1100" kern="1200" dirty="0" smtClean="0">
                <a:solidFill>
                  <a:schemeClr val="tx1"/>
                </a:solidFill>
                <a:latin typeface="Montserrat arm" pitchFamily="2" charset="-128"/>
                <a:ea typeface="Montserrat arm" pitchFamily="2" charset="-128"/>
                <a:cs typeface="+mn-cs"/>
              </a:defRPr>
            </a:lvl1pPr>
            <a:lvl2pPr>
              <a:defRPr lang="en-US" sz="1100" kern="1200" dirty="0" smtClean="0">
                <a:solidFill>
                  <a:schemeClr val="tx1"/>
                </a:solidFill>
                <a:latin typeface="Montserrat arm" pitchFamily="2" charset="-128"/>
                <a:ea typeface="Montserrat arm" pitchFamily="2" charset="-128"/>
                <a:cs typeface="+mn-cs"/>
              </a:defRPr>
            </a:lvl2pPr>
          </a:lstStyle>
          <a:p>
            <a:pPr lvl="0"/>
            <a:r>
              <a:rPr lang="en-US" dirty="0" smtClean="0"/>
              <a:t>section description </a:t>
            </a:r>
          </a:p>
        </p:txBody>
      </p:sp>
      <p:sp>
        <p:nvSpPr>
          <p:cNvPr id="35" name="Text Placeholder 11"/>
          <p:cNvSpPr>
            <a:spLocks noGrp="1"/>
          </p:cNvSpPr>
          <p:nvPr>
            <p:ph type="body" sz="quarter" idx="24" hasCustomPrompt="1"/>
          </p:nvPr>
        </p:nvSpPr>
        <p:spPr>
          <a:xfrm>
            <a:off x="393818" y="4451342"/>
            <a:ext cx="2761488" cy="28423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lang="en-US" sz="1100" b="1" kern="1200" dirty="0" smtClean="0">
                <a:solidFill>
                  <a:schemeClr val="tx1"/>
                </a:solidFill>
                <a:latin typeface="Montserrat arm" pitchFamily="2" charset="-128"/>
                <a:ea typeface="Montserrat arm" pitchFamily="2" charset="-128"/>
                <a:cs typeface="+mn-cs"/>
              </a:defRPr>
            </a:lvl1pPr>
            <a:lvl2pPr>
              <a:defRPr lang="en-US" sz="1100" kern="1200" dirty="0" smtClean="0">
                <a:solidFill>
                  <a:schemeClr val="tx1"/>
                </a:solidFill>
                <a:latin typeface="Montserrat arm" pitchFamily="2" charset="-128"/>
                <a:ea typeface="Montserrat arm" pitchFamily="2" charset="-128"/>
                <a:cs typeface="+mn-cs"/>
              </a:defRPr>
            </a:lvl2pPr>
          </a:lstStyle>
          <a:p>
            <a:pPr lvl="0"/>
            <a:r>
              <a:rPr lang="en-US" dirty="0" smtClean="0"/>
              <a:t>title of section</a:t>
            </a:r>
          </a:p>
        </p:txBody>
      </p:sp>
      <p:sp>
        <p:nvSpPr>
          <p:cNvPr id="36" name="Text Placeholder 13"/>
          <p:cNvSpPr>
            <a:spLocks noGrp="1"/>
          </p:cNvSpPr>
          <p:nvPr>
            <p:ph type="body" sz="quarter" idx="25" hasCustomPrompt="1"/>
          </p:nvPr>
        </p:nvSpPr>
        <p:spPr>
          <a:xfrm>
            <a:off x="393818" y="4780124"/>
            <a:ext cx="2759075" cy="65078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lang="en-US" sz="1100" kern="1200" dirty="0" smtClean="0">
                <a:solidFill>
                  <a:schemeClr val="tx1"/>
                </a:solidFill>
                <a:latin typeface="Montserrat arm" pitchFamily="2" charset="-128"/>
                <a:ea typeface="Montserrat arm" pitchFamily="2" charset="-128"/>
                <a:cs typeface="+mn-cs"/>
              </a:defRPr>
            </a:lvl1pPr>
            <a:lvl2pPr>
              <a:defRPr lang="en-US" sz="1100" kern="1200" dirty="0" smtClean="0">
                <a:solidFill>
                  <a:schemeClr val="tx1"/>
                </a:solidFill>
                <a:latin typeface="Montserrat arm" pitchFamily="2" charset="-128"/>
                <a:ea typeface="Montserrat arm" pitchFamily="2" charset="-128"/>
                <a:cs typeface="+mn-cs"/>
              </a:defRPr>
            </a:lvl2pPr>
          </a:lstStyle>
          <a:p>
            <a:pPr lvl="0"/>
            <a:r>
              <a:rPr lang="en-US" dirty="0" smtClean="0"/>
              <a:t>section description </a:t>
            </a:r>
          </a:p>
        </p:txBody>
      </p:sp>
      <p:sp>
        <p:nvSpPr>
          <p:cNvPr id="37" name="Text Placeholder 11"/>
          <p:cNvSpPr>
            <a:spLocks noGrp="1"/>
          </p:cNvSpPr>
          <p:nvPr>
            <p:ph type="body" sz="quarter" idx="26" hasCustomPrompt="1"/>
          </p:nvPr>
        </p:nvSpPr>
        <p:spPr>
          <a:xfrm>
            <a:off x="5810196" y="1776016"/>
            <a:ext cx="2761488" cy="28423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lang="en-US" sz="1100" b="1" kern="1200" dirty="0" smtClean="0">
                <a:solidFill>
                  <a:schemeClr val="tx1"/>
                </a:solidFill>
                <a:latin typeface="Montserrat arm" pitchFamily="2" charset="-128"/>
                <a:ea typeface="Montserrat arm" pitchFamily="2" charset="-128"/>
                <a:cs typeface="+mn-cs"/>
              </a:defRPr>
            </a:lvl1pPr>
            <a:lvl2pPr>
              <a:defRPr lang="en-US" sz="1100" kern="1200" dirty="0" smtClean="0">
                <a:solidFill>
                  <a:schemeClr val="tx1"/>
                </a:solidFill>
                <a:latin typeface="Montserrat arm" pitchFamily="2" charset="-128"/>
                <a:ea typeface="Montserrat arm" pitchFamily="2" charset="-128"/>
                <a:cs typeface="+mn-cs"/>
              </a:defRPr>
            </a:lvl2pPr>
          </a:lstStyle>
          <a:p>
            <a:pPr lvl="0"/>
            <a:r>
              <a:rPr lang="en-US" dirty="0" smtClean="0"/>
              <a:t>title of section</a:t>
            </a:r>
          </a:p>
        </p:txBody>
      </p:sp>
      <p:sp>
        <p:nvSpPr>
          <p:cNvPr id="38" name="Text Placeholder 13"/>
          <p:cNvSpPr>
            <a:spLocks noGrp="1"/>
          </p:cNvSpPr>
          <p:nvPr>
            <p:ph type="body" sz="quarter" idx="27" hasCustomPrompt="1"/>
          </p:nvPr>
        </p:nvSpPr>
        <p:spPr>
          <a:xfrm>
            <a:off x="5810196" y="2104798"/>
            <a:ext cx="2759075" cy="65078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lang="en-US" sz="1100" kern="1200" dirty="0" smtClean="0">
                <a:solidFill>
                  <a:schemeClr val="tx1"/>
                </a:solidFill>
                <a:latin typeface="Montserrat arm" pitchFamily="2" charset="-128"/>
                <a:ea typeface="Montserrat arm" pitchFamily="2" charset="-128"/>
                <a:cs typeface="+mn-cs"/>
              </a:defRPr>
            </a:lvl1pPr>
            <a:lvl2pPr>
              <a:defRPr lang="en-US" sz="1100" kern="1200" dirty="0" smtClean="0">
                <a:solidFill>
                  <a:schemeClr val="tx1"/>
                </a:solidFill>
                <a:latin typeface="Montserrat arm" pitchFamily="2" charset="-128"/>
                <a:ea typeface="Montserrat arm" pitchFamily="2" charset="-128"/>
                <a:cs typeface="+mn-cs"/>
              </a:defRPr>
            </a:lvl2pPr>
          </a:lstStyle>
          <a:p>
            <a:pPr lvl="0"/>
            <a:r>
              <a:rPr lang="en-US" dirty="0" smtClean="0"/>
              <a:t>section description </a:t>
            </a:r>
          </a:p>
        </p:txBody>
      </p:sp>
      <p:sp>
        <p:nvSpPr>
          <p:cNvPr id="39" name="Text Placeholder 11"/>
          <p:cNvSpPr>
            <a:spLocks noGrp="1"/>
          </p:cNvSpPr>
          <p:nvPr>
            <p:ph type="body" sz="quarter" idx="28" hasCustomPrompt="1"/>
          </p:nvPr>
        </p:nvSpPr>
        <p:spPr>
          <a:xfrm>
            <a:off x="5810196" y="3113679"/>
            <a:ext cx="2761488" cy="28423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lang="en-US" sz="1100" b="1" kern="1200" dirty="0" smtClean="0">
                <a:solidFill>
                  <a:schemeClr val="tx1"/>
                </a:solidFill>
                <a:latin typeface="Montserrat arm" pitchFamily="2" charset="-128"/>
                <a:ea typeface="Montserrat arm" pitchFamily="2" charset="-128"/>
                <a:cs typeface="+mn-cs"/>
              </a:defRPr>
            </a:lvl1pPr>
            <a:lvl2pPr>
              <a:defRPr lang="en-US" sz="1100" kern="1200" dirty="0" smtClean="0">
                <a:solidFill>
                  <a:schemeClr val="tx1"/>
                </a:solidFill>
                <a:latin typeface="Montserrat arm" pitchFamily="2" charset="-128"/>
                <a:ea typeface="Montserrat arm" pitchFamily="2" charset="-128"/>
                <a:cs typeface="+mn-cs"/>
              </a:defRPr>
            </a:lvl2pPr>
          </a:lstStyle>
          <a:p>
            <a:pPr lvl="0"/>
            <a:r>
              <a:rPr lang="en-US" dirty="0" smtClean="0"/>
              <a:t>title of section</a:t>
            </a:r>
          </a:p>
        </p:txBody>
      </p:sp>
      <p:sp>
        <p:nvSpPr>
          <p:cNvPr id="40" name="Text Placeholder 13"/>
          <p:cNvSpPr>
            <a:spLocks noGrp="1"/>
          </p:cNvSpPr>
          <p:nvPr>
            <p:ph type="body" sz="quarter" idx="29" hasCustomPrompt="1"/>
          </p:nvPr>
        </p:nvSpPr>
        <p:spPr>
          <a:xfrm>
            <a:off x="5810196" y="3442461"/>
            <a:ext cx="2759075" cy="65078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lang="en-US" sz="1100" kern="1200" dirty="0" smtClean="0">
                <a:solidFill>
                  <a:schemeClr val="tx1"/>
                </a:solidFill>
                <a:latin typeface="Montserrat arm" pitchFamily="2" charset="-128"/>
                <a:ea typeface="Montserrat arm" pitchFamily="2" charset="-128"/>
                <a:cs typeface="+mn-cs"/>
              </a:defRPr>
            </a:lvl1pPr>
            <a:lvl2pPr>
              <a:defRPr lang="en-US" sz="1100" kern="1200" dirty="0" smtClean="0">
                <a:solidFill>
                  <a:schemeClr val="tx1"/>
                </a:solidFill>
                <a:latin typeface="Montserrat arm" pitchFamily="2" charset="-128"/>
                <a:ea typeface="Montserrat arm" pitchFamily="2" charset="-128"/>
                <a:cs typeface="+mn-cs"/>
              </a:defRPr>
            </a:lvl2pPr>
          </a:lstStyle>
          <a:p>
            <a:pPr lvl="0"/>
            <a:r>
              <a:rPr lang="en-US" dirty="0" smtClean="0"/>
              <a:t>section description </a:t>
            </a:r>
          </a:p>
        </p:txBody>
      </p:sp>
      <p:sp>
        <p:nvSpPr>
          <p:cNvPr id="41" name="Text Placeholder 11"/>
          <p:cNvSpPr>
            <a:spLocks noGrp="1"/>
          </p:cNvSpPr>
          <p:nvPr>
            <p:ph type="body" sz="quarter" idx="30" hasCustomPrompt="1"/>
          </p:nvPr>
        </p:nvSpPr>
        <p:spPr>
          <a:xfrm>
            <a:off x="5810196" y="4451342"/>
            <a:ext cx="2761488" cy="28423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lang="en-US" sz="1100" b="1" kern="1200" dirty="0" smtClean="0">
                <a:solidFill>
                  <a:schemeClr val="tx1"/>
                </a:solidFill>
                <a:latin typeface="Montserrat arm" pitchFamily="2" charset="-128"/>
                <a:ea typeface="Montserrat arm" pitchFamily="2" charset="-128"/>
                <a:cs typeface="+mn-cs"/>
              </a:defRPr>
            </a:lvl1pPr>
            <a:lvl2pPr>
              <a:defRPr lang="en-US" sz="1100" kern="1200" dirty="0" smtClean="0">
                <a:solidFill>
                  <a:schemeClr val="tx1"/>
                </a:solidFill>
                <a:latin typeface="Montserrat arm" pitchFamily="2" charset="-128"/>
                <a:ea typeface="Montserrat arm" pitchFamily="2" charset="-128"/>
                <a:cs typeface="+mn-cs"/>
              </a:defRPr>
            </a:lvl2pPr>
          </a:lstStyle>
          <a:p>
            <a:pPr lvl="0"/>
            <a:r>
              <a:rPr lang="en-US" dirty="0" smtClean="0"/>
              <a:t>title of section</a:t>
            </a:r>
          </a:p>
        </p:txBody>
      </p:sp>
      <p:sp>
        <p:nvSpPr>
          <p:cNvPr id="42" name="Text Placeholder 13"/>
          <p:cNvSpPr>
            <a:spLocks noGrp="1"/>
          </p:cNvSpPr>
          <p:nvPr>
            <p:ph type="body" sz="quarter" idx="31" hasCustomPrompt="1"/>
          </p:nvPr>
        </p:nvSpPr>
        <p:spPr>
          <a:xfrm>
            <a:off x="5810196" y="4780124"/>
            <a:ext cx="2759075" cy="65078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lang="en-US" sz="1100" kern="1200" dirty="0" smtClean="0">
                <a:solidFill>
                  <a:schemeClr val="tx1"/>
                </a:solidFill>
                <a:latin typeface="Montserrat arm" pitchFamily="2" charset="-128"/>
                <a:ea typeface="Montserrat arm" pitchFamily="2" charset="-128"/>
                <a:cs typeface="+mn-cs"/>
              </a:defRPr>
            </a:lvl1pPr>
            <a:lvl2pPr>
              <a:defRPr lang="en-US" sz="1100" kern="1200" dirty="0" smtClean="0">
                <a:solidFill>
                  <a:schemeClr val="tx1"/>
                </a:solidFill>
                <a:latin typeface="Montserrat arm" pitchFamily="2" charset="-128"/>
                <a:ea typeface="Montserrat arm" pitchFamily="2" charset="-128"/>
                <a:cs typeface="+mn-cs"/>
              </a:defRPr>
            </a:lvl2pPr>
          </a:lstStyle>
          <a:p>
            <a:pPr lvl="0"/>
            <a:r>
              <a:rPr lang="en-US" dirty="0" smtClean="0"/>
              <a:t>section description </a:t>
            </a:r>
          </a:p>
        </p:txBody>
      </p:sp>
    </p:spTree>
    <p:extLst>
      <p:ext uri="{BB962C8B-B14F-4D97-AF65-F5344CB8AC3E}">
        <p14:creationId xmlns:p14="http://schemas.microsoft.com/office/powerpoint/2010/main" val="23674780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i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 Placeholder 22"/>
          <p:cNvSpPr>
            <a:spLocks noGrp="1"/>
          </p:cNvSpPr>
          <p:nvPr>
            <p:ph type="body" sz="quarter" idx="11" hasCustomPrompt="1"/>
          </p:nvPr>
        </p:nvSpPr>
        <p:spPr>
          <a:xfrm>
            <a:off x="421433" y="2788330"/>
            <a:ext cx="4714175" cy="725616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ts val="4960"/>
              </a:lnSpc>
              <a:buNone/>
              <a:defRPr lang="en-US" sz="3600" kern="1200" dirty="0">
                <a:solidFill>
                  <a:schemeClr val="tx1"/>
                </a:solidFill>
                <a:latin typeface="Montserrat arm Light" pitchFamily="2" charset="77"/>
                <a:ea typeface="Montserrat arm" pitchFamily="2" charset="-128"/>
                <a:cs typeface="+mn-cs"/>
              </a:defRPr>
            </a:lvl1pPr>
          </a:lstStyle>
          <a:p>
            <a:pPr lvl="0"/>
            <a:r>
              <a:rPr lang="en-US" dirty="0" smtClean="0"/>
              <a:t>text of </a:t>
            </a:r>
            <a:endParaRPr lang="en-US" dirty="0"/>
          </a:p>
        </p:txBody>
      </p:sp>
      <p:sp>
        <p:nvSpPr>
          <p:cNvPr id="17" name="Text Placeholder 24"/>
          <p:cNvSpPr>
            <a:spLocks noGrp="1"/>
          </p:cNvSpPr>
          <p:nvPr>
            <p:ph type="body" sz="quarter" idx="12" hasCustomPrompt="1"/>
          </p:nvPr>
        </p:nvSpPr>
        <p:spPr>
          <a:xfrm>
            <a:off x="421432" y="3530422"/>
            <a:ext cx="4718304" cy="67490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lang="en-US" sz="3600" b="1" kern="1200" dirty="0">
                <a:solidFill>
                  <a:srgbClr val="64B445"/>
                </a:solidFill>
                <a:latin typeface="Montserrat arm" pitchFamily="2" charset="-128"/>
                <a:ea typeface="Montserrat arm" pitchFamily="2" charset="-128"/>
                <a:cs typeface="+mn-cs"/>
              </a:defRPr>
            </a:lvl1pPr>
          </a:lstStyle>
          <a:p>
            <a:pPr lvl="0"/>
            <a:r>
              <a:rPr lang="en-US" dirty="0" smtClean="0"/>
              <a:t>content</a:t>
            </a:r>
            <a:endParaRPr lang="en-US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F5B6761F-6EF8-5246-A0F3-7B847323C6B6}"/>
              </a:ext>
            </a:extLst>
          </p:cNvPr>
          <p:cNvSpPr/>
          <p:nvPr userDrawn="1"/>
        </p:nvSpPr>
        <p:spPr>
          <a:xfrm>
            <a:off x="5748743" y="1168373"/>
            <a:ext cx="39145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>
                <a:solidFill>
                  <a:srgbClr val="06A5E8"/>
                </a:solidFill>
                <a:latin typeface="Montserrat arm" pitchFamily="2" charset="-128"/>
                <a:ea typeface="Montserrat arm" pitchFamily="2" charset="-128"/>
              </a:rPr>
              <a:t>1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4AF18A3A-3ED4-2447-831C-51D647A8679D}"/>
              </a:ext>
            </a:extLst>
          </p:cNvPr>
          <p:cNvSpPr/>
          <p:nvPr userDrawn="1"/>
        </p:nvSpPr>
        <p:spPr>
          <a:xfrm>
            <a:off x="5663232" y="2068558"/>
            <a:ext cx="39145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>
                <a:solidFill>
                  <a:srgbClr val="06A5E8"/>
                </a:solidFill>
                <a:latin typeface="Montserrat arm" pitchFamily="2" charset="-128"/>
                <a:ea typeface="Montserrat arm" pitchFamily="2" charset="-128"/>
              </a:rPr>
              <a:t>2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7AF8E07-B726-4242-911A-6A6005965C4F}"/>
              </a:ext>
            </a:extLst>
          </p:cNvPr>
          <p:cNvSpPr/>
          <p:nvPr userDrawn="1"/>
        </p:nvSpPr>
        <p:spPr>
          <a:xfrm>
            <a:off x="5663232" y="2972848"/>
            <a:ext cx="39145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>
                <a:solidFill>
                  <a:srgbClr val="06A5E8"/>
                </a:solidFill>
                <a:latin typeface="Montserrat arm" pitchFamily="2" charset="-128"/>
                <a:ea typeface="Montserrat arm" pitchFamily="2" charset="-128"/>
              </a:rPr>
              <a:t>3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1258B54F-9D66-5E4B-9EDD-2903BD924F35}"/>
              </a:ext>
            </a:extLst>
          </p:cNvPr>
          <p:cNvSpPr/>
          <p:nvPr userDrawn="1"/>
        </p:nvSpPr>
        <p:spPr>
          <a:xfrm>
            <a:off x="5663232" y="3973915"/>
            <a:ext cx="39145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>
                <a:solidFill>
                  <a:srgbClr val="06A5E8"/>
                </a:solidFill>
                <a:latin typeface="Montserrat arm" pitchFamily="2" charset="-128"/>
                <a:ea typeface="Montserrat arm" pitchFamily="2" charset="-128"/>
              </a:rPr>
              <a:t>4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504752F6-6E89-4843-8940-022521A7437A}"/>
              </a:ext>
            </a:extLst>
          </p:cNvPr>
          <p:cNvSpPr/>
          <p:nvPr userDrawn="1"/>
        </p:nvSpPr>
        <p:spPr>
          <a:xfrm>
            <a:off x="5663232" y="4982638"/>
            <a:ext cx="39145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>
                <a:solidFill>
                  <a:srgbClr val="06A5E8"/>
                </a:solidFill>
                <a:latin typeface="Montserrat arm" pitchFamily="2" charset="-128"/>
                <a:ea typeface="Montserrat arm" pitchFamily="2" charset="-128"/>
              </a:rPr>
              <a:t>5</a:t>
            </a: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E6B0C7FA-79DC-BA4C-8936-825FA5096B0C}"/>
              </a:ext>
            </a:extLst>
          </p:cNvPr>
          <p:cNvGrpSpPr/>
          <p:nvPr userDrawn="1"/>
        </p:nvGrpSpPr>
        <p:grpSpPr>
          <a:xfrm>
            <a:off x="5271460" y="1464777"/>
            <a:ext cx="115449" cy="3927056"/>
            <a:chOff x="915617" y="2277900"/>
            <a:chExt cx="115449" cy="3927056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E01D13F0-9EEE-374D-B9A2-B95EF19333DD}"/>
                </a:ext>
              </a:extLst>
            </p:cNvPr>
            <p:cNvCxnSpPr>
              <a:cxnSpLocks/>
            </p:cNvCxnSpPr>
            <p:nvPr/>
          </p:nvCxnSpPr>
          <p:spPr>
            <a:xfrm>
              <a:off x="971157" y="2333153"/>
              <a:ext cx="0" cy="3816551"/>
            </a:xfrm>
            <a:prstGeom prst="line">
              <a:avLst/>
            </a:prstGeom>
            <a:ln w="25400">
              <a:solidFill>
                <a:srgbClr val="72BF42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345D5DDF-A18F-9744-AE83-704DF0EE4A72}"/>
                </a:ext>
              </a:extLst>
            </p:cNvPr>
            <p:cNvSpPr/>
            <p:nvPr/>
          </p:nvSpPr>
          <p:spPr>
            <a:xfrm>
              <a:off x="915617" y="2277900"/>
              <a:ext cx="111079" cy="110505"/>
            </a:xfrm>
            <a:prstGeom prst="ellipse">
              <a:avLst/>
            </a:prstGeom>
            <a:solidFill>
              <a:srgbClr val="72BF4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72BF42"/>
                </a:solidFill>
              </a:endParaRPr>
            </a:p>
          </p:txBody>
        </p:sp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86B4FEFE-08D6-0640-8F8A-732AE7F70176}"/>
                </a:ext>
              </a:extLst>
            </p:cNvPr>
            <p:cNvSpPr/>
            <p:nvPr/>
          </p:nvSpPr>
          <p:spPr>
            <a:xfrm>
              <a:off x="915617" y="3210589"/>
              <a:ext cx="111079" cy="110505"/>
            </a:xfrm>
            <a:prstGeom prst="ellipse">
              <a:avLst/>
            </a:prstGeom>
            <a:solidFill>
              <a:srgbClr val="72BF4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036B3A5D-CCA3-AC41-B9EC-F054310E5D79}"/>
                </a:ext>
              </a:extLst>
            </p:cNvPr>
            <p:cNvSpPr/>
            <p:nvPr/>
          </p:nvSpPr>
          <p:spPr>
            <a:xfrm>
              <a:off x="917580" y="4073003"/>
              <a:ext cx="111079" cy="110505"/>
            </a:xfrm>
            <a:prstGeom prst="ellipse">
              <a:avLst/>
            </a:prstGeom>
            <a:solidFill>
              <a:srgbClr val="72BF4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CCAC4941-2944-454D-B777-E3A72F8786CB}"/>
                </a:ext>
              </a:extLst>
            </p:cNvPr>
            <p:cNvSpPr/>
            <p:nvPr/>
          </p:nvSpPr>
          <p:spPr>
            <a:xfrm>
              <a:off x="918059" y="5083727"/>
              <a:ext cx="111079" cy="110505"/>
            </a:xfrm>
            <a:prstGeom prst="ellipse">
              <a:avLst/>
            </a:prstGeom>
            <a:solidFill>
              <a:srgbClr val="72BF4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>
              <a:extLst>
                <a:ext uri="{FF2B5EF4-FFF2-40B4-BE49-F238E27FC236}">
                  <a16:creationId xmlns:a16="http://schemas.microsoft.com/office/drawing/2014/main" id="{F0319E13-6DDB-A442-9DE0-96FC0A077984}"/>
                </a:ext>
              </a:extLst>
            </p:cNvPr>
            <p:cNvSpPr/>
            <p:nvPr/>
          </p:nvSpPr>
          <p:spPr>
            <a:xfrm>
              <a:off x="919987" y="6094451"/>
              <a:ext cx="111079" cy="110505"/>
            </a:xfrm>
            <a:prstGeom prst="ellipse">
              <a:avLst/>
            </a:prstGeom>
            <a:solidFill>
              <a:srgbClr val="72BF4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Text Placeholder 2"/>
          <p:cNvSpPr>
            <a:spLocks noGrp="1"/>
          </p:cNvSpPr>
          <p:nvPr>
            <p:ph type="body" sz="quarter" idx="13" hasCustomPrompt="1"/>
          </p:nvPr>
        </p:nvSpPr>
        <p:spPr>
          <a:xfrm>
            <a:off x="6246078" y="1271713"/>
            <a:ext cx="4695825" cy="22360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lang="en-US" sz="1200" b="1" kern="1200" baseline="0" dirty="0" smtClean="0">
                <a:solidFill>
                  <a:srgbClr val="06A5E8"/>
                </a:solidFill>
                <a:latin typeface="Montserrat arm" pitchFamily="2" charset="-128"/>
                <a:ea typeface="Montserrat arm" pitchFamily="2" charset="-128"/>
                <a:cs typeface="+mn-cs"/>
              </a:defRPr>
            </a:lvl1pPr>
            <a:lvl2pPr>
              <a:defRPr lang="en-US" sz="1200" kern="1200" dirty="0" smtClean="0">
                <a:solidFill>
                  <a:schemeClr val="tx1"/>
                </a:solidFill>
                <a:latin typeface="Montserrat arm" pitchFamily="2" charset="-128"/>
                <a:ea typeface="Montserrat arm" pitchFamily="2" charset="-128"/>
                <a:cs typeface="+mn-cs"/>
              </a:defRPr>
            </a:lvl2pPr>
          </a:lstStyle>
          <a:p>
            <a:pPr lvl="0"/>
            <a:r>
              <a:rPr lang="en-US" dirty="0" smtClean="0"/>
              <a:t>point short description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6246078" y="1524548"/>
            <a:ext cx="4695825" cy="59340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lang="en-US" sz="1200" kern="1200" baseline="0" dirty="0" smtClean="0">
                <a:solidFill>
                  <a:schemeClr val="tx1"/>
                </a:solidFill>
                <a:latin typeface="Montserrat arm" pitchFamily="2" charset="-128"/>
                <a:ea typeface="Montserrat arm" pitchFamily="2" charset="-128"/>
                <a:cs typeface="+mn-cs"/>
              </a:defRPr>
            </a:lvl1pPr>
          </a:lstStyle>
          <a:p>
            <a:pPr lvl="0"/>
            <a:r>
              <a:rPr lang="en-US" dirty="0" smtClean="0"/>
              <a:t>point </a:t>
            </a:r>
            <a:r>
              <a:rPr lang="en-US" dirty="0" err="1" smtClean="0"/>
              <a:t>descrition</a:t>
            </a:r>
            <a:endParaRPr lang="en-US" dirty="0"/>
          </a:p>
        </p:txBody>
      </p:sp>
      <p:sp>
        <p:nvSpPr>
          <p:cNvPr id="45" name="Text Placeholder 2"/>
          <p:cNvSpPr>
            <a:spLocks noGrp="1"/>
          </p:cNvSpPr>
          <p:nvPr>
            <p:ph type="body" sz="quarter" idx="15" hasCustomPrompt="1"/>
          </p:nvPr>
        </p:nvSpPr>
        <p:spPr>
          <a:xfrm>
            <a:off x="6246078" y="2183784"/>
            <a:ext cx="4695825" cy="22360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lang="en-US" sz="1200" b="1" kern="1200" dirty="0" smtClean="0">
                <a:solidFill>
                  <a:srgbClr val="06A5E8"/>
                </a:solidFill>
                <a:latin typeface="Montserrat arm" pitchFamily="2" charset="-128"/>
                <a:ea typeface="Montserrat arm" pitchFamily="2" charset="-128"/>
                <a:cs typeface="+mn-cs"/>
              </a:defRPr>
            </a:lvl1pPr>
            <a:lvl2pPr>
              <a:defRPr lang="en-US" sz="1200" kern="1200" dirty="0" smtClean="0">
                <a:solidFill>
                  <a:schemeClr val="tx1"/>
                </a:solidFill>
                <a:latin typeface="Montserrat arm" pitchFamily="2" charset="-128"/>
                <a:ea typeface="Montserrat arm" pitchFamily="2" charset="-128"/>
                <a:cs typeface="+mn-cs"/>
              </a:defRPr>
            </a:lvl2pPr>
          </a:lstStyle>
          <a:p>
            <a:pPr lvl="0"/>
            <a:r>
              <a:rPr lang="en-US" dirty="0" smtClean="0"/>
              <a:t>point short description</a:t>
            </a:r>
            <a:endParaRPr lang="en-US" dirty="0"/>
          </a:p>
        </p:txBody>
      </p:sp>
      <p:sp>
        <p:nvSpPr>
          <p:cNvPr id="46" name="Text Placeholder 5"/>
          <p:cNvSpPr>
            <a:spLocks noGrp="1"/>
          </p:cNvSpPr>
          <p:nvPr>
            <p:ph type="body" sz="quarter" idx="16" hasCustomPrompt="1"/>
          </p:nvPr>
        </p:nvSpPr>
        <p:spPr>
          <a:xfrm>
            <a:off x="6246078" y="2436619"/>
            <a:ext cx="4695825" cy="59340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lang="en-US" sz="1200" kern="1200" dirty="0" smtClean="0">
                <a:solidFill>
                  <a:schemeClr val="tx1"/>
                </a:solidFill>
                <a:latin typeface="Montserrat arm" pitchFamily="2" charset="-128"/>
                <a:ea typeface="Montserrat arm" pitchFamily="2" charset="-128"/>
                <a:cs typeface="+mn-cs"/>
              </a:defRPr>
            </a:lvl1pPr>
          </a:lstStyle>
          <a:p>
            <a:pPr lvl="0"/>
            <a:r>
              <a:rPr lang="en-US" dirty="0" smtClean="0"/>
              <a:t>point </a:t>
            </a:r>
            <a:r>
              <a:rPr lang="en-US" dirty="0" err="1" smtClean="0"/>
              <a:t>descrition</a:t>
            </a:r>
            <a:endParaRPr lang="en-US" dirty="0"/>
          </a:p>
        </p:txBody>
      </p:sp>
      <p:sp>
        <p:nvSpPr>
          <p:cNvPr id="47" name="Text Placeholder 2"/>
          <p:cNvSpPr>
            <a:spLocks noGrp="1"/>
          </p:cNvSpPr>
          <p:nvPr>
            <p:ph type="body" sz="quarter" idx="17" hasCustomPrompt="1"/>
          </p:nvPr>
        </p:nvSpPr>
        <p:spPr>
          <a:xfrm>
            <a:off x="6246078" y="3079379"/>
            <a:ext cx="4695825" cy="22360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lang="en-US" sz="1200" b="1" kern="1200" dirty="0" smtClean="0">
                <a:solidFill>
                  <a:srgbClr val="06A5E8"/>
                </a:solidFill>
                <a:latin typeface="Montserrat arm" pitchFamily="2" charset="-128"/>
                <a:ea typeface="Montserrat arm" pitchFamily="2" charset="-128"/>
                <a:cs typeface="+mn-cs"/>
              </a:defRPr>
            </a:lvl1pPr>
            <a:lvl2pPr>
              <a:defRPr lang="en-US" sz="1200" kern="1200" dirty="0" smtClean="0">
                <a:solidFill>
                  <a:schemeClr val="tx1"/>
                </a:solidFill>
                <a:latin typeface="Montserrat arm" pitchFamily="2" charset="-128"/>
                <a:ea typeface="Montserrat arm" pitchFamily="2" charset="-128"/>
                <a:cs typeface="+mn-cs"/>
              </a:defRPr>
            </a:lvl2pPr>
          </a:lstStyle>
          <a:p>
            <a:pPr lvl="0"/>
            <a:r>
              <a:rPr lang="en-US" dirty="0" smtClean="0"/>
              <a:t>point short description</a:t>
            </a:r>
            <a:endParaRPr lang="en-US" dirty="0"/>
          </a:p>
        </p:txBody>
      </p:sp>
      <p:sp>
        <p:nvSpPr>
          <p:cNvPr id="48" name="Text Placeholder 5"/>
          <p:cNvSpPr>
            <a:spLocks noGrp="1"/>
          </p:cNvSpPr>
          <p:nvPr>
            <p:ph type="body" sz="quarter" idx="18" hasCustomPrompt="1"/>
          </p:nvPr>
        </p:nvSpPr>
        <p:spPr>
          <a:xfrm>
            <a:off x="6246078" y="3332214"/>
            <a:ext cx="4695825" cy="59340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lang="en-US" sz="1200" kern="1200" dirty="0" smtClean="0">
                <a:solidFill>
                  <a:schemeClr val="tx1"/>
                </a:solidFill>
                <a:latin typeface="Montserrat arm" pitchFamily="2" charset="-128"/>
                <a:ea typeface="Montserrat arm" pitchFamily="2" charset="-128"/>
                <a:cs typeface="+mn-cs"/>
              </a:defRPr>
            </a:lvl1pPr>
          </a:lstStyle>
          <a:p>
            <a:pPr lvl="0"/>
            <a:r>
              <a:rPr lang="en-US" dirty="0" smtClean="0"/>
              <a:t>point </a:t>
            </a:r>
            <a:r>
              <a:rPr lang="en-US" dirty="0" err="1" smtClean="0"/>
              <a:t>descrition</a:t>
            </a:r>
            <a:endParaRPr lang="en-US" dirty="0"/>
          </a:p>
        </p:txBody>
      </p:sp>
      <p:sp>
        <p:nvSpPr>
          <p:cNvPr id="49" name="Text Placeholder 2"/>
          <p:cNvSpPr>
            <a:spLocks noGrp="1"/>
          </p:cNvSpPr>
          <p:nvPr>
            <p:ph type="body" sz="quarter" idx="19" hasCustomPrompt="1"/>
          </p:nvPr>
        </p:nvSpPr>
        <p:spPr>
          <a:xfrm>
            <a:off x="6246078" y="4057354"/>
            <a:ext cx="4695825" cy="22360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lang="en-US" sz="1200" b="1" kern="1200" dirty="0" smtClean="0">
                <a:solidFill>
                  <a:srgbClr val="06A5E8"/>
                </a:solidFill>
                <a:latin typeface="Montserrat arm" pitchFamily="2" charset="-128"/>
                <a:ea typeface="Montserrat arm" pitchFamily="2" charset="-128"/>
                <a:cs typeface="+mn-cs"/>
              </a:defRPr>
            </a:lvl1pPr>
            <a:lvl2pPr>
              <a:defRPr lang="en-US" sz="1200" kern="1200" dirty="0" smtClean="0">
                <a:solidFill>
                  <a:schemeClr val="tx1"/>
                </a:solidFill>
                <a:latin typeface="Montserrat arm" pitchFamily="2" charset="-128"/>
                <a:ea typeface="Montserrat arm" pitchFamily="2" charset="-128"/>
                <a:cs typeface="+mn-cs"/>
              </a:defRPr>
            </a:lvl2pPr>
          </a:lstStyle>
          <a:p>
            <a:pPr lvl="0"/>
            <a:r>
              <a:rPr lang="en-US" dirty="0" smtClean="0"/>
              <a:t>point short description</a:t>
            </a:r>
            <a:endParaRPr lang="en-US" dirty="0"/>
          </a:p>
        </p:txBody>
      </p:sp>
      <p:sp>
        <p:nvSpPr>
          <p:cNvPr id="50" name="Text Placeholder 5"/>
          <p:cNvSpPr>
            <a:spLocks noGrp="1"/>
          </p:cNvSpPr>
          <p:nvPr>
            <p:ph type="body" sz="quarter" idx="20" hasCustomPrompt="1"/>
          </p:nvPr>
        </p:nvSpPr>
        <p:spPr>
          <a:xfrm>
            <a:off x="6246078" y="4310189"/>
            <a:ext cx="4695825" cy="59340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lang="en-US" sz="1200" kern="1200" dirty="0" smtClean="0">
                <a:solidFill>
                  <a:schemeClr val="tx1"/>
                </a:solidFill>
                <a:latin typeface="Montserrat arm" pitchFamily="2" charset="-128"/>
                <a:ea typeface="Montserrat arm" pitchFamily="2" charset="-128"/>
                <a:cs typeface="+mn-cs"/>
              </a:defRPr>
            </a:lvl1pPr>
          </a:lstStyle>
          <a:p>
            <a:pPr lvl="0"/>
            <a:r>
              <a:rPr lang="en-US" dirty="0" smtClean="0"/>
              <a:t>point </a:t>
            </a:r>
            <a:r>
              <a:rPr lang="en-US" dirty="0" err="1" smtClean="0"/>
              <a:t>descrition</a:t>
            </a:r>
            <a:endParaRPr lang="en-US" dirty="0"/>
          </a:p>
        </p:txBody>
      </p:sp>
      <p:sp>
        <p:nvSpPr>
          <p:cNvPr id="51" name="Text Placeholder 2"/>
          <p:cNvSpPr>
            <a:spLocks noGrp="1"/>
          </p:cNvSpPr>
          <p:nvPr>
            <p:ph type="body" sz="quarter" idx="21" hasCustomPrompt="1"/>
          </p:nvPr>
        </p:nvSpPr>
        <p:spPr>
          <a:xfrm>
            <a:off x="6246078" y="5060039"/>
            <a:ext cx="4695825" cy="22360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lang="en-US" sz="1200" b="1" kern="1200" dirty="0" smtClean="0">
                <a:solidFill>
                  <a:srgbClr val="06A5E8"/>
                </a:solidFill>
                <a:latin typeface="Montserrat arm" pitchFamily="2" charset="-128"/>
                <a:ea typeface="Montserrat arm" pitchFamily="2" charset="-128"/>
                <a:cs typeface="+mn-cs"/>
              </a:defRPr>
            </a:lvl1pPr>
            <a:lvl2pPr>
              <a:defRPr lang="en-US" sz="1200" kern="1200" dirty="0" smtClean="0">
                <a:solidFill>
                  <a:schemeClr val="tx1"/>
                </a:solidFill>
                <a:latin typeface="Montserrat arm" pitchFamily="2" charset="-128"/>
                <a:ea typeface="Montserrat arm" pitchFamily="2" charset="-128"/>
                <a:cs typeface="+mn-cs"/>
              </a:defRPr>
            </a:lvl2pPr>
          </a:lstStyle>
          <a:p>
            <a:pPr lvl="0"/>
            <a:r>
              <a:rPr lang="en-US" dirty="0" smtClean="0"/>
              <a:t>point short description</a:t>
            </a:r>
            <a:endParaRPr lang="en-US" dirty="0"/>
          </a:p>
        </p:txBody>
      </p:sp>
      <p:sp>
        <p:nvSpPr>
          <p:cNvPr id="52" name="Text Placeholder 5"/>
          <p:cNvSpPr>
            <a:spLocks noGrp="1"/>
          </p:cNvSpPr>
          <p:nvPr>
            <p:ph type="body" sz="quarter" idx="22" hasCustomPrompt="1"/>
          </p:nvPr>
        </p:nvSpPr>
        <p:spPr>
          <a:xfrm>
            <a:off x="6246078" y="5312874"/>
            <a:ext cx="4695825" cy="59340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lang="en-US" sz="1200" kern="1200" dirty="0" smtClean="0">
                <a:solidFill>
                  <a:schemeClr val="tx1"/>
                </a:solidFill>
                <a:latin typeface="Montserrat arm" pitchFamily="2" charset="-128"/>
                <a:ea typeface="Montserrat arm" pitchFamily="2" charset="-128"/>
                <a:cs typeface="+mn-cs"/>
              </a:defRPr>
            </a:lvl1pPr>
          </a:lstStyle>
          <a:p>
            <a:pPr lvl="0"/>
            <a:r>
              <a:rPr lang="en-US" dirty="0" smtClean="0"/>
              <a:t>point </a:t>
            </a:r>
            <a:r>
              <a:rPr lang="en-US" dirty="0" err="1" smtClean="0"/>
              <a:t>descrition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13653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picture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ext Placeholder 22"/>
          <p:cNvSpPr>
            <a:spLocks noGrp="1"/>
          </p:cNvSpPr>
          <p:nvPr>
            <p:ph type="body" sz="quarter" idx="11" hasCustomPrompt="1"/>
          </p:nvPr>
        </p:nvSpPr>
        <p:spPr>
          <a:xfrm>
            <a:off x="393700" y="641294"/>
            <a:ext cx="6319907" cy="725616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ts val="4960"/>
              </a:lnSpc>
              <a:buNone/>
              <a:defRPr lang="en-US" sz="4000" b="1" kern="1200" dirty="0">
                <a:solidFill>
                  <a:srgbClr val="64B445"/>
                </a:solidFill>
                <a:latin typeface="Montserrat arm" pitchFamily="2" charset="-128"/>
                <a:ea typeface="Montserrat arm" pitchFamily="2" charset="-128"/>
                <a:cs typeface="+mj-cs"/>
              </a:defRPr>
            </a:lvl1pPr>
          </a:lstStyle>
          <a:p>
            <a:pPr lvl="0"/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393700" y="1716016"/>
            <a:ext cx="11296051" cy="8413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lang="en-US" sz="1200" kern="1200" baseline="0" dirty="0" smtClean="0">
                <a:solidFill>
                  <a:schemeClr val="tx1"/>
                </a:solidFill>
                <a:latin typeface="Montserrat arm" pitchFamily="2" charset="-128"/>
                <a:ea typeface="Montserrat arm" pitchFamily="2" charset="-128"/>
                <a:cs typeface="+mn-cs"/>
              </a:defRPr>
            </a:lvl1pPr>
            <a:lvl2pPr>
              <a:defRPr lang="en-US" sz="1200" kern="1200" dirty="0" smtClean="0">
                <a:solidFill>
                  <a:schemeClr val="tx1"/>
                </a:solidFill>
                <a:latin typeface="Montserrat arm" pitchFamily="2" charset="-128"/>
                <a:ea typeface="Montserrat arm" pitchFamily="2" charset="-128"/>
                <a:cs typeface="+mn-cs"/>
              </a:defRPr>
            </a:lvl2pPr>
            <a:lvl3pPr>
              <a:defRPr lang="en-US" sz="1200" kern="1200" dirty="0" smtClean="0">
                <a:solidFill>
                  <a:schemeClr val="tx1"/>
                </a:solidFill>
                <a:latin typeface="Montserrat arm" pitchFamily="2" charset="-128"/>
                <a:ea typeface="Montserrat arm" pitchFamily="2" charset="-128"/>
                <a:cs typeface="+mn-cs"/>
              </a:defRPr>
            </a:lvl3pPr>
            <a:lvl4pPr>
              <a:defRPr lang="en-US" sz="1200" kern="1200" dirty="0" smtClean="0">
                <a:solidFill>
                  <a:schemeClr val="tx1"/>
                </a:solidFill>
                <a:latin typeface="Montserrat arm" pitchFamily="2" charset="-128"/>
                <a:ea typeface="Montserrat arm" pitchFamily="2" charset="-128"/>
                <a:cs typeface="+mn-cs"/>
              </a:defRPr>
            </a:lvl4pPr>
            <a:lvl5pPr>
              <a:defRPr lang="en-US" sz="1200" kern="1200" dirty="0">
                <a:solidFill>
                  <a:schemeClr val="tx1"/>
                </a:solidFill>
                <a:latin typeface="Montserrat arm" pitchFamily="2" charset="-128"/>
                <a:ea typeface="Montserrat arm" pitchFamily="2" charset="-128"/>
                <a:cs typeface="+mn-cs"/>
              </a:defRPr>
            </a:lvl5pPr>
          </a:lstStyle>
          <a:p>
            <a:r>
              <a:rPr lang="en-US" sz="1200" dirty="0" smtClean="0">
                <a:latin typeface="Montserrat arm" pitchFamily="2" charset="-128"/>
                <a:ea typeface="Montserrat arm" pitchFamily="2" charset="-128"/>
              </a:rPr>
              <a:t>Lorem ipsum dolor sit </a:t>
            </a:r>
            <a:r>
              <a:rPr lang="en-US" sz="1200" dirty="0" err="1" smtClean="0">
                <a:latin typeface="Montserrat arm" pitchFamily="2" charset="-128"/>
                <a:ea typeface="Montserrat arm" pitchFamily="2" charset="-128"/>
              </a:rPr>
              <a:t>amet</a:t>
            </a:r>
            <a:r>
              <a:rPr lang="en-US" sz="1200" dirty="0" smtClean="0">
                <a:latin typeface="Montserrat arm" pitchFamily="2" charset="-128"/>
                <a:ea typeface="Montserrat arm" pitchFamily="2" charset="-128"/>
              </a:rPr>
              <a:t>, </a:t>
            </a:r>
            <a:r>
              <a:rPr lang="en-US" sz="1200" dirty="0" err="1" smtClean="0">
                <a:latin typeface="Montserrat arm" pitchFamily="2" charset="-128"/>
                <a:ea typeface="Montserrat arm" pitchFamily="2" charset="-128"/>
              </a:rPr>
              <a:t>consectetuer</a:t>
            </a:r>
            <a:r>
              <a:rPr lang="en-US" sz="1200" dirty="0" smtClean="0">
                <a:latin typeface="Montserrat arm" pitchFamily="2" charset="-128"/>
                <a:ea typeface="Montserrat arm" pitchFamily="2" charset="-128"/>
              </a:rPr>
              <a:t> </a:t>
            </a:r>
            <a:r>
              <a:rPr lang="en-US" sz="1200" dirty="0" err="1" smtClean="0">
                <a:latin typeface="Montserrat arm" pitchFamily="2" charset="-128"/>
                <a:ea typeface="Montserrat arm" pitchFamily="2" charset="-128"/>
              </a:rPr>
              <a:t>adipiscing</a:t>
            </a:r>
            <a:r>
              <a:rPr lang="en-US" sz="1200" dirty="0" smtClean="0">
                <a:latin typeface="Montserrat arm" pitchFamily="2" charset="-128"/>
                <a:ea typeface="Montserrat arm" pitchFamily="2" charset="-128"/>
              </a:rPr>
              <a:t> </a:t>
            </a:r>
            <a:r>
              <a:rPr lang="en-US" sz="1200" dirty="0" err="1" smtClean="0">
                <a:latin typeface="Montserrat arm" pitchFamily="2" charset="-128"/>
                <a:ea typeface="Montserrat arm" pitchFamily="2" charset="-128"/>
              </a:rPr>
              <a:t>elit</a:t>
            </a:r>
            <a:r>
              <a:rPr lang="en-US" sz="1200" dirty="0" smtClean="0">
                <a:latin typeface="Montserrat arm" pitchFamily="2" charset="-128"/>
                <a:ea typeface="Montserrat arm" pitchFamily="2" charset="-128"/>
              </a:rPr>
              <a:t>, </a:t>
            </a:r>
            <a:r>
              <a:rPr lang="en-US" sz="1200" dirty="0" err="1" smtClean="0">
                <a:latin typeface="Montserrat arm" pitchFamily="2" charset="-128"/>
                <a:ea typeface="Montserrat arm" pitchFamily="2" charset="-128"/>
              </a:rPr>
              <a:t>sed</a:t>
            </a:r>
            <a:r>
              <a:rPr lang="en-US" sz="1200" dirty="0" smtClean="0">
                <a:latin typeface="Montserrat arm" pitchFamily="2" charset="-128"/>
                <a:ea typeface="Montserrat arm" pitchFamily="2" charset="-128"/>
              </a:rPr>
              <a:t> </a:t>
            </a:r>
            <a:r>
              <a:rPr lang="en-US" sz="1200" dirty="0" err="1" smtClean="0">
                <a:latin typeface="Montserrat arm" pitchFamily="2" charset="-128"/>
                <a:ea typeface="Montserrat arm" pitchFamily="2" charset="-128"/>
              </a:rPr>
              <a:t>diam</a:t>
            </a:r>
            <a:r>
              <a:rPr lang="en-US" sz="1200" dirty="0" smtClean="0">
                <a:latin typeface="Montserrat arm" pitchFamily="2" charset="-128"/>
                <a:ea typeface="Montserrat arm" pitchFamily="2" charset="-128"/>
              </a:rPr>
              <a:t> </a:t>
            </a:r>
            <a:r>
              <a:rPr lang="en-US" sz="1200" dirty="0" err="1" smtClean="0">
                <a:latin typeface="Montserrat arm" pitchFamily="2" charset="-128"/>
                <a:ea typeface="Montserrat arm" pitchFamily="2" charset="-128"/>
              </a:rPr>
              <a:t>nonummy</a:t>
            </a:r>
            <a:r>
              <a:rPr lang="en-US" sz="1200" dirty="0" smtClean="0">
                <a:latin typeface="Montserrat arm" pitchFamily="2" charset="-128"/>
                <a:ea typeface="Montserrat arm" pitchFamily="2" charset="-128"/>
              </a:rPr>
              <a:t> </a:t>
            </a:r>
            <a:r>
              <a:rPr lang="en-US" sz="1200" dirty="0" err="1" smtClean="0">
                <a:latin typeface="Montserrat arm" pitchFamily="2" charset="-128"/>
                <a:ea typeface="Montserrat arm" pitchFamily="2" charset="-128"/>
              </a:rPr>
              <a:t>nibh</a:t>
            </a:r>
            <a:r>
              <a:rPr lang="en-US" sz="1200" dirty="0" smtClean="0">
                <a:latin typeface="Montserrat arm" pitchFamily="2" charset="-128"/>
                <a:ea typeface="Montserrat arm" pitchFamily="2" charset="-128"/>
              </a:rPr>
              <a:t> </a:t>
            </a:r>
            <a:r>
              <a:rPr lang="en-US" sz="1200" dirty="0" err="1" smtClean="0">
                <a:latin typeface="Montserrat arm" pitchFamily="2" charset="-128"/>
                <a:ea typeface="Montserrat arm" pitchFamily="2" charset="-128"/>
              </a:rPr>
              <a:t>euismod</a:t>
            </a:r>
            <a:r>
              <a:rPr lang="en-US" sz="1200" dirty="0" smtClean="0">
                <a:latin typeface="Montserrat arm" pitchFamily="2" charset="-128"/>
                <a:ea typeface="Montserrat arm" pitchFamily="2" charset="-128"/>
              </a:rPr>
              <a:t> </a:t>
            </a:r>
            <a:r>
              <a:rPr lang="en-US" sz="1200" dirty="0" err="1" smtClean="0">
                <a:latin typeface="Montserrat arm" pitchFamily="2" charset="-128"/>
                <a:ea typeface="Montserrat arm" pitchFamily="2" charset="-128"/>
              </a:rPr>
              <a:t>tincidunt</a:t>
            </a:r>
            <a:r>
              <a:rPr lang="en-US" sz="1200" dirty="0" smtClean="0">
                <a:latin typeface="Montserrat arm" pitchFamily="2" charset="-128"/>
                <a:ea typeface="Montserrat arm" pitchFamily="2" charset="-128"/>
              </a:rPr>
              <a:t> </a:t>
            </a:r>
            <a:r>
              <a:rPr lang="en-US" sz="1200" dirty="0" err="1" smtClean="0">
                <a:latin typeface="Montserrat arm" pitchFamily="2" charset="-128"/>
                <a:ea typeface="Montserrat arm" pitchFamily="2" charset="-128"/>
              </a:rPr>
              <a:t>ut</a:t>
            </a:r>
            <a:r>
              <a:rPr lang="en-US" sz="1200" dirty="0" smtClean="0">
                <a:latin typeface="Montserrat arm" pitchFamily="2" charset="-128"/>
                <a:ea typeface="Montserrat arm" pitchFamily="2" charset="-128"/>
              </a:rPr>
              <a:t> </a:t>
            </a:r>
            <a:r>
              <a:rPr lang="en-US" sz="1200" dirty="0" err="1" smtClean="0">
                <a:latin typeface="Montserrat arm" pitchFamily="2" charset="-128"/>
                <a:ea typeface="Montserrat arm" pitchFamily="2" charset="-128"/>
              </a:rPr>
              <a:t>laoreet</a:t>
            </a:r>
            <a:r>
              <a:rPr lang="en-US" sz="1200" dirty="0" smtClean="0">
                <a:latin typeface="Montserrat arm" pitchFamily="2" charset="-128"/>
                <a:ea typeface="Montserrat arm" pitchFamily="2" charset="-128"/>
              </a:rPr>
              <a:t> </a:t>
            </a:r>
            <a:r>
              <a:rPr lang="en-US" sz="1200" dirty="0" err="1" smtClean="0">
                <a:latin typeface="Montserrat arm" pitchFamily="2" charset="-128"/>
                <a:ea typeface="Montserrat arm" pitchFamily="2" charset="-128"/>
              </a:rPr>
              <a:t>dolore</a:t>
            </a:r>
            <a:r>
              <a:rPr lang="en-US" sz="1200" dirty="0" smtClean="0">
                <a:latin typeface="Montserrat arm" pitchFamily="2" charset="-128"/>
                <a:ea typeface="Montserrat arm" pitchFamily="2" charset="-128"/>
              </a:rPr>
              <a:t> magna </a:t>
            </a:r>
            <a:r>
              <a:rPr lang="en-US" sz="1200" dirty="0" err="1" smtClean="0">
                <a:latin typeface="Montserrat arm" pitchFamily="2" charset="-128"/>
                <a:ea typeface="Montserrat arm" pitchFamily="2" charset="-128"/>
              </a:rPr>
              <a:t>aliquam</a:t>
            </a:r>
            <a:r>
              <a:rPr lang="en-US" sz="1200" dirty="0" smtClean="0">
                <a:latin typeface="Montserrat arm" pitchFamily="2" charset="-128"/>
                <a:ea typeface="Montserrat arm" pitchFamily="2" charset="-128"/>
              </a:rPr>
              <a:t> </a:t>
            </a:r>
            <a:r>
              <a:rPr lang="en-US" sz="1200" dirty="0" err="1" smtClean="0">
                <a:latin typeface="Montserrat arm" pitchFamily="2" charset="-128"/>
                <a:ea typeface="Montserrat arm" pitchFamily="2" charset="-128"/>
              </a:rPr>
              <a:t>erat</a:t>
            </a:r>
            <a:r>
              <a:rPr lang="en-US" sz="1200" dirty="0" smtClean="0">
                <a:latin typeface="Montserrat arm" pitchFamily="2" charset="-128"/>
                <a:ea typeface="Montserrat arm" pitchFamily="2" charset="-128"/>
              </a:rPr>
              <a:t> </a:t>
            </a:r>
            <a:r>
              <a:rPr lang="en-US" sz="1200" dirty="0" err="1" smtClean="0">
                <a:latin typeface="Montserrat arm" pitchFamily="2" charset="-128"/>
                <a:ea typeface="Montserrat arm" pitchFamily="2" charset="-128"/>
              </a:rPr>
              <a:t>volutpat</a:t>
            </a:r>
            <a:r>
              <a:rPr lang="en-US" sz="1200" dirty="0" smtClean="0">
                <a:latin typeface="Montserrat arm" pitchFamily="2" charset="-128"/>
                <a:ea typeface="Montserrat arm" pitchFamily="2" charset="-128"/>
              </a:rPr>
              <a:t>. </a:t>
            </a:r>
            <a:r>
              <a:rPr lang="en-US" sz="1200" dirty="0" err="1" smtClean="0">
                <a:latin typeface="Montserrat arm" pitchFamily="2" charset="-128"/>
                <a:ea typeface="Montserrat arm" pitchFamily="2" charset="-128"/>
              </a:rPr>
              <a:t>Ut</a:t>
            </a:r>
            <a:r>
              <a:rPr lang="en-US" sz="1200" dirty="0" smtClean="0">
                <a:latin typeface="Montserrat arm" pitchFamily="2" charset="-128"/>
                <a:ea typeface="Montserrat arm" pitchFamily="2" charset="-128"/>
              </a:rPr>
              <a:t> </a:t>
            </a:r>
            <a:r>
              <a:rPr lang="en-US" sz="1200" dirty="0" err="1" smtClean="0">
                <a:latin typeface="Montserrat arm" pitchFamily="2" charset="-128"/>
                <a:ea typeface="Montserrat arm" pitchFamily="2" charset="-128"/>
              </a:rPr>
              <a:t>wisi</a:t>
            </a:r>
            <a:r>
              <a:rPr lang="en-US" sz="1200" dirty="0" smtClean="0">
                <a:latin typeface="Montserrat arm" pitchFamily="2" charset="-128"/>
                <a:ea typeface="Montserrat arm" pitchFamily="2" charset="-128"/>
              </a:rPr>
              <a:t> </a:t>
            </a:r>
            <a:r>
              <a:rPr lang="en-US" sz="1200" dirty="0" err="1" smtClean="0">
                <a:latin typeface="Montserrat arm" pitchFamily="2" charset="-128"/>
                <a:ea typeface="Montserrat arm" pitchFamily="2" charset="-128"/>
              </a:rPr>
              <a:t>enim</a:t>
            </a:r>
            <a:r>
              <a:rPr lang="en-US" sz="1200" dirty="0" smtClean="0">
                <a:latin typeface="Montserrat arm" pitchFamily="2" charset="-128"/>
                <a:ea typeface="Montserrat arm" pitchFamily="2" charset="-128"/>
              </a:rPr>
              <a:t> ad minim </a:t>
            </a:r>
            <a:r>
              <a:rPr lang="en-US" sz="1200" dirty="0" err="1" smtClean="0">
                <a:latin typeface="Montserrat arm" pitchFamily="2" charset="-128"/>
                <a:ea typeface="Montserrat arm" pitchFamily="2" charset="-128"/>
              </a:rPr>
              <a:t>veniam</a:t>
            </a:r>
            <a:r>
              <a:rPr lang="en-US" sz="1200" dirty="0" smtClean="0">
                <a:latin typeface="Montserrat arm" pitchFamily="2" charset="-128"/>
                <a:ea typeface="Montserrat arm" pitchFamily="2" charset="-128"/>
              </a:rPr>
              <a:t>, </a:t>
            </a:r>
            <a:r>
              <a:rPr lang="en-US" sz="1200" dirty="0" err="1" smtClean="0">
                <a:latin typeface="Montserrat arm" pitchFamily="2" charset="-128"/>
                <a:ea typeface="Montserrat arm" pitchFamily="2" charset="-128"/>
              </a:rPr>
              <a:t>quis</a:t>
            </a:r>
            <a:r>
              <a:rPr lang="en-US" sz="1200" dirty="0" smtClean="0">
                <a:latin typeface="Montserrat arm" pitchFamily="2" charset="-128"/>
                <a:ea typeface="Montserrat arm" pitchFamily="2" charset="-128"/>
              </a:rPr>
              <a:t> </a:t>
            </a:r>
            <a:r>
              <a:rPr lang="en-US" sz="1200" dirty="0" err="1" smtClean="0">
                <a:latin typeface="Montserrat arm" pitchFamily="2" charset="-128"/>
                <a:ea typeface="Montserrat arm" pitchFamily="2" charset="-128"/>
              </a:rPr>
              <a:t>nostrud</a:t>
            </a:r>
            <a:r>
              <a:rPr lang="en-US" sz="1200" dirty="0" smtClean="0">
                <a:latin typeface="Montserrat arm" pitchFamily="2" charset="-128"/>
                <a:ea typeface="Montserrat arm" pitchFamily="2" charset="-128"/>
              </a:rPr>
              <a:t> </a:t>
            </a:r>
            <a:r>
              <a:rPr lang="en-US" sz="1200" dirty="0" err="1" smtClean="0">
                <a:latin typeface="Montserrat arm" pitchFamily="2" charset="-128"/>
                <a:ea typeface="Montserrat arm" pitchFamily="2" charset="-128"/>
              </a:rPr>
              <a:t>exerci</a:t>
            </a:r>
            <a:r>
              <a:rPr lang="en-US" sz="1200" dirty="0" smtClean="0">
                <a:latin typeface="Montserrat arm" pitchFamily="2" charset="-128"/>
                <a:ea typeface="Montserrat arm" pitchFamily="2" charset="-128"/>
              </a:rPr>
              <a:t> </a:t>
            </a:r>
            <a:r>
              <a:rPr lang="en-US" sz="1200" dirty="0" err="1" smtClean="0">
                <a:latin typeface="Montserrat arm" pitchFamily="2" charset="-128"/>
                <a:ea typeface="Montserrat arm" pitchFamily="2" charset="-128"/>
              </a:rPr>
              <a:t>tation</a:t>
            </a:r>
            <a:r>
              <a:rPr lang="en-US" sz="1200" dirty="0" smtClean="0">
                <a:latin typeface="Montserrat arm" pitchFamily="2" charset="-128"/>
                <a:ea typeface="Montserrat arm" pitchFamily="2" charset="-128"/>
              </a:rPr>
              <a:t> </a:t>
            </a:r>
            <a:r>
              <a:rPr lang="en-US" sz="1200" dirty="0" err="1" smtClean="0">
                <a:latin typeface="Montserrat arm" pitchFamily="2" charset="-128"/>
                <a:ea typeface="Montserrat arm" pitchFamily="2" charset="-128"/>
              </a:rPr>
              <a:t>ullamcorper</a:t>
            </a:r>
            <a:r>
              <a:rPr lang="en-US" sz="1200" dirty="0" smtClean="0">
                <a:latin typeface="Montserrat arm" pitchFamily="2" charset="-128"/>
                <a:ea typeface="Montserrat arm" pitchFamily="2" charset="-128"/>
              </a:rPr>
              <a:t> </a:t>
            </a:r>
            <a:r>
              <a:rPr lang="en-US" sz="1200" dirty="0" err="1" smtClean="0">
                <a:latin typeface="Montserrat arm" pitchFamily="2" charset="-128"/>
                <a:ea typeface="Montserrat arm" pitchFamily="2" charset="-128"/>
              </a:rPr>
              <a:t>suscipit</a:t>
            </a:r>
            <a:r>
              <a:rPr lang="en-US" sz="1200" dirty="0" smtClean="0">
                <a:latin typeface="Montserrat arm" pitchFamily="2" charset="-128"/>
                <a:ea typeface="Montserrat arm" pitchFamily="2" charset="-128"/>
              </a:rPr>
              <a:t> </a:t>
            </a:r>
            <a:r>
              <a:rPr lang="en-US" sz="1200" dirty="0" err="1" smtClean="0">
                <a:latin typeface="Montserrat arm" pitchFamily="2" charset="-128"/>
                <a:ea typeface="Montserrat arm" pitchFamily="2" charset="-128"/>
              </a:rPr>
              <a:t>lobortis</a:t>
            </a:r>
            <a:r>
              <a:rPr lang="en-US" sz="1200" dirty="0" smtClean="0">
                <a:latin typeface="Montserrat arm" pitchFamily="2" charset="-128"/>
                <a:ea typeface="Montserrat arm" pitchFamily="2" charset="-128"/>
              </a:rPr>
              <a:t> </a:t>
            </a:r>
            <a:r>
              <a:rPr lang="en-US" sz="1200" dirty="0" err="1" smtClean="0">
                <a:latin typeface="Montserrat arm" pitchFamily="2" charset="-128"/>
                <a:ea typeface="Montserrat arm" pitchFamily="2" charset="-128"/>
              </a:rPr>
              <a:t>nisl</a:t>
            </a:r>
            <a:r>
              <a:rPr lang="en-US" sz="1200" dirty="0" smtClean="0">
                <a:latin typeface="Montserrat arm" pitchFamily="2" charset="-128"/>
                <a:ea typeface="Montserrat arm" pitchFamily="2" charset="-128"/>
              </a:rPr>
              <a:t> </a:t>
            </a:r>
            <a:r>
              <a:rPr lang="en-US" sz="1200" dirty="0" err="1" smtClean="0">
                <a:latin typeface="Montserrat arm" pitchFamily="2" charset="-128"/>
                <a:ea typeface="Montserrat arm" pitchFamily="2" charset="-128"/>
              </a:rPr>
              <a:t>ut</a:t>
            </a:r>
            <a:r>
              <a:rPr lang="en-US" sz="1200" dirty="0" smtClean="0">
                <a:latin typeface="Montserrat arm" pitchFamily="2" charset="-128"/>
                <a:ea typeface="Montserrat arm" pitchFamily="2" charset="-128"/>
              </a:rPr>
              <a:t> </a:t>
            </a:r>
            <a:r>
              <a:rPr lang="en-US" sz="1200" dirty="0" err="1" smtClean="0">
                <a:latin typeface="Montserrat arm" pitchFamily="2" charset="-128"/>
                <a:ea typeface="Montserrat arm" pitchFamily="2" charset="-128"/>
              </a:rPr>
              <a:t>aliquip</a:t>
            </a:r>
            <a:r>
              <a:rPr lang="en-US" sz="1200" dirty="0" smtClean="0">
                <a:latin typeface="Montserrat arm" pitchFamily="2" charset="-128"/>
                <a:ea typeface="Montserrat arm" pitchFamily="2" charset="-128"/>
              </a:rPr>
              <a:t> ex </a:t>
            </a:r>
            <a:r>
              <a:rPr lang="en-US" sz="1200" dirty="0" err="1" smtClean="0">
                <a:latin typeface="Montserrat arm" pitchFamily="2" charset="-128"/>
                <a:ea typeface="Montserrat arm" pitchFamily="2" charset="-128"/>
              </a:rPr>
              <a:t>ea</a:t>
            </a:r>
            <a:r>
              <a:rPr lang="en-US" sz="1200" dirty="0" smtClean="0">
                <a:latin typeface="Montserrat arm" pitchFamily="2" charset="-128"/>
                <a:ea typeface="Montserrat arm" pitchFamily="2" charset="-128"/>
              </a:rPr>
              <a:t> </a:t>
            </a:r>
            <a:r>
              <a:rPr lang="en-US" sz="1200" dirty="0" err="1" smtClean="0">
                <a:latin typeface="Montserrat arm" pitchFamily="2" charset="-128"/>
                <a:ea typeface="Montserrat arm" pitchFamily="2" charset="-128"/>
              </a:rPr>
              <a:t>commodo</a:t>
            </a:r>
            <a:r>
              <a:rPr lang="en-US" sz="1200" dirty="0" smtClean="0">
                <a:latin typeface="Montserrat arm" pitchFamily="2" charset="-128"/>
                <a:ea typeface="Montserrat arm" pitchFamily="2" charset="-128"/>
              </a:rPr>
              <a:t> </a:t>
            </a:r>
            <a:r>
              <a:rPr lang="en-US" sz="1200" dirty="0" err="1" smtClean="0">
                <a:latin typeface="Montserrat arm" pitchFamily="2" charset="-128"/>
                <a:ea typeface="Montserrat arm" pitchFamily="2" charset="-128"/>
              </a:rPr>
              <a:t>consequat</a:t>
            </a:r>
            <a:r>
              <a:rPr lang="en-US" sz="1200" dirty="0" smtClean="0">
                <a:latin typeface="Montserrat arm" pitchFamily="2" charset="-128"/>
                <a:ea typeface="Montserrat arm" pitchFamily="2" charset="-128"/>
              </a:rPr>
              <a:t>. </a:t>
            </a:r>
            <a:r>
              <a:rPr lang="en-US" sz="1200" dirty="0" err="1" smtClean="0">
                <a:latin typeface="Montserrat arm" pitchFamily="2" charset="-128"/>
                <a:ea typeface="Montserrat arm" pitchFamily="2" charset="-128"/>
              </a:rPr>
              <a:t>Duis</a:t>
            </a:r>
            <a:r>
              <a:rPr lang="en-US" sz="1200" dirty="0" smtClean="0">
                <a:latin typeface="Montserrat arm" pitchFamily="2" charset="-128"/>
                <a:ea typeface="Montserrat arm" pitchFamily="2" charset="-128"/>
              </a:rPr>
              <a:t> </a:t>
            </a:r>
            <a:r>
              <a:rPr lang="en-US" sz="1200" dirty="0" err="1" smtClean="0">
                <a:latin typeface="Montserrat arm" pitchFamily="2" charset="-128"/>
                <a:ea typeface="Montserrat arm" pitchFamily="2" charset="-128"/>
              </a:rPr>
              <a:t>autem</a:t>
            </a:r>
            <a:r>
              <a:rPr lang="en-US" sz="1200" dirty="0" smtClean="0">
                <a:latin typeface="Montserrat arm" pitchFamily="2" charset="-128"/>
                <a:ea typeface="Montserrat arm" pitchFamily="2" charset="-128"/>
              </a:rPr>
              <a:t> </a:t>
            </a:r>
            <a:r>
              <a:rPr lang="en-US" sz="1200" dirty="0" err="1" smtClean="0">
                <a:latin typeface="Montserrat arm" pitchFamily="2" charset="-128"/>
                <a:ea typeface="Montserrat arm" pitchFamily="2" charset="-128"/>
              </a:rPr>
              <a:t>vel</a:t>
            </a:r>
            <a:r>
              <a:rPr lang="en-US" sz="1200" dirty="0" smtClean="0">
                <a:latin typeface="Montserrat arm" pitchFamily="2" charset="-128"/>
                <a:ea typeface="Montserrat arm" pitchFamily="2" charset="-128"/>
              </a:rPr>
              <a:t> </a:t>
            </a:r>
            <a:r>
              <a:rPr lang="en-US" sz="1200" dirty="0" err="1" smtClean="0">
                <a:latin typeface="Montserrat arm" pitchFamily="2" charset="-128"/>
                <a:ea typeface="Montserrat arm" pitchFamily="2" charset="-128"/>
              </a:rPr>
              <a:t>eum</a:t>
            </a:r>
            <a:r>
              <a:rPr lang="en-US" sz="1200" dirty="0" smtClean="0">
                <a:latin typeface="Montserrat arm" pitchFamily="2" charset="-128"/>
                <a:ea typeface="Montserrat arm" pitchFamily="2" charset="-128"/>
              </a:rPr>
              <a:t> </a:t>
            </a:r>
            <a:r>
              <a:rPr lang="en-US" sz="1200" dirty="0" err="1" smtClean="0">
                <a:latin typeface="Montserrat arm" pitchFamily="2" charset="-128"/>
                <a:ea typeface="Montserrat arm" pitchFamily="2" charset="-128"/>
              </a:rPr>
              <a:t>iriure</a:t>
            </a:r>
            <a:r>
              <a:rPr lang="en-US" sz="1200" dirty="0" smtClean="0">
                <a:latin typeface="Montserrat arm" pitchFamily="2" charset="-128"/>
                <a:ea typeface="Montserrat arm" pitchFamily="2" charset="-128"/>
              </a:rPr>
              <a:t> dolor in </a:t>
            </a:r>
            <a:r>
              <a:rPr lang="en-US" sz="1200" dirty="0" err="1" smtClean="0">
                <a:latin typeface="Montserrat arm" pitchFamily="2" charset="-128"/>
                <a:ea typeface="Montserrat arm" pitchFamily="2" charset="-128"/>
              </a:rPr>
              <a:t>hendrerit</a:t>
            </a:r>
            <a:r>
              <a:rPr lang="en-US" sz="1200" dirty="0" smtClean="0">
                <a:latin typeface="Montserrat arm" pitchFamily="2" charset="-128"/>
                <a:ea typeface="Montserrat arm" pitchFamily="2" charset="-128"/>
              </a:rPr>
              <a:t> in </a:t>
            </a:r>
            <a:r>
              <a:rPr lang="en-US" sz="1200" dirty="0" err="1" smtClean="0">
                <a:latin typeface="Montserrat arm" pitchFamily="2" charset="-128"/>
                <a:ea typeface="Montserrat arm" pitchFamily="2" charset="-128"/>
              </a:rPr>
              <a:t>vulputate</a:t>
            </a:r>
            <a:r>
              <a:rPr lang="en-US" sz="1200" dirty="0" smtClean="0">
                <a:latin typeface="Montserrat arm" pitchFamily="2" charset="-128"/>
                <a:ea typeface="Montserrat arm" pitchFamily="2" charset="-128"/>
              </a:rPr>
              <a:t> </a:t>
            </a:r>
            <a:r>
              <a:rPr lang="en-US" sz="1200" dirty="0" err="1" smtClean="0">
                <a:latin typeface="Montserrat arm" pitchFamily="2" charset="-128"/>
                <a:ea typeface="Montserrat arm" pitchFamily="2" charset="-128"/>
              </a:rPr>
              <a:t>velit</a:t>
            </a:r>
            <a:r>
              <a:rPr lang="en-US" sz="1200" dirty="0" smtClean="0">
                <a:latin typeface="Montserrat arm" pitchFamily="2" charset="-128"/>
                <a:ea typeface="Montserrat arm" pitchFamily="2" charset="-128"/>
              </a:rPr>
              <a:t> </a:t>
            </a:r>
            <a:r>
              <a:rPr lang="en-US" sz="1200" dirty="0" err="1" smtClean="0">
                <a:latin typeface="Montserrat arm" pitchFamily="2" charset="-128"/>
                <a:ea typeface="Montserrat arm" pitchFamily="2" charset="-128"/>
              </a:rPr>
              <a:t>esse</a:t>
            </a:r>
            <a:r>
              <a:rPr lang="en-US" sz="1200" dirty="0" smtClean="0">
                <a:latin typeface="Montserrat arm" pitchFamily="2" charset="-128"/>
                <a:ea typeface="Montserrat arm" pitchFamily="2" charset="-128"/>
              </a:rPr>
              <a:t> </a:t>
            </a:r>
            <a:r>
              <a:rPr lang="en-US" sz="1200" dirty="0" err="1" smtClean="0">
                <a:latin typeface="Montserrat arm" pitchFamily="2" charset="-128"/>
                <a:ea typeface="Montserrat arm" pitchFamily="2" charset="-128"/>
              </a:rPr>
              <a:t>molestie</a:t>
            </a:r>
            <a:r>
              <a:rPr lang="en-US" sz="1200" dirty="0" smtClean="0">
                <a:latin typeface="Montserrat arm" pitchFamily="2" charset="-128"/>
                <a:ea typeface="Montserrat arm" pitchFamily="2" charset="-128"/>
              </a:rPr>
              <a:t> </a:t>
            </a:r>
            <a:r>
              <a:rPr lang="en-US" sz="1200" dirty="0" err="1" smtClean="0">
                <a:latin typeface="Montserrat arm" pitchFamily="2" charset="-128"/>
                <a:ea typeface="Montserrat arm" pitchFamily="2" charset="-128"/>
              </a:rPr>
              <a:t>consequat</a:t>
            </a:r>
            <a:r>
              <a:rPr lang="en-US" sz="1200" dirty="0" smtClean="0">
                <a:latin typeface="Montserrat arm" pitchFamily="2" charset="-128"/>
                <a:ea typeface="Montserrat arm" pitchFamily="2" charset="-128"/>
              </a:rPr>
              <a:t>, </a:t>
            </a:r>
            <a:r>
              <a:rPr lang="en-US" sz="1200" dirty="0" err="1" smtClean="0">
                <a:latin typeface="Montserrat arm" pitchFamily="2" charset="-128"/>
                <a:ea typeface="Montserrat arm" pitchFamily="2" charset="-128"/>
              </a:rPr>
              <a:t>vel</a:t>
            </a:r>
            <a:r>
              <a:rPr lang="en-US" sz="1200" dirty="0" smtClean="0">
                <a:latin typeface="Montserrat arm" pitchFamily="2" charset="-128"/>
                <a:ea typeface="Montserrat arm" pitchFamily="2" charset="-128"/>
              </a:rPr>
              <a:t> </a:t>
            </a:r>
            <a:r>
              <a:rPr lang="en-US" sz="1200" dirty="0" err="1" smtClean="0">
                <a:latin typeface="Montserrat arm" pitchFamily="2" charset="-128"/>
                <a:ea typeface="Montserrat arm" pitchFamily="2" charset="-128"/>
              </a:rPr>
              <a:t>illum</a:t>
            </a:r>
            <a:r>
              <a:rPr lang="en-US" sz="1200" dirty="0" smtClean="0">
                <a:latin typeface="Montserrat arm" pitchFamily="2" charset="-128"/>
                <a:ea typeface="Montserrat arm" pitchFamily="2" charset="-128"/>
              </a:rPr>
              <a:t> </a:t>
            </a:r>
            <a:r>
              <a:rPr lang="en-US" sz="1200" dirty="0" err="1" smtClean="0">
                <a:latin typeface="Montserrat arm" pitchFamily="2" charset="-128"/>
                <a:ea typeface="Montserrat arm" pitchFamily="2" charset="-128"/>
              </a:rPr>
              <a:t>dolore</a:t>
            </a:r>
            <a:r>
              <a:rPr lang="en-US" sz="1200" dirty="0" smtClean="0">
                <a:latin typeface="Montserrat arm" pitchFamily="2" charset="-128"/>
                <a:ea typeface="Montserrat arm" pitchFamily="2" charset="-128"/>
              </a:rPr>
              <a:t> </a:t>
            </a:r>
            <a:r>
              <a:rPr lang="en-US" sz="1200" dirty="0" err="1" smtClean="0">
                <a:latin typeface="Montserrat arm" pitchFamily="2" charset="-128"/>
                <a:ea typeface="Montserrat arm" pitchFamily="2" charset="-128"/>
              </a:rPr>
              <a:t>eu</a:t>
            </a:r>
            <a:r>
              <a:rPr lang="en-US" sz="1200" dirty="0" smtClean="0">
                <a:latin typeface="Montserrat arm" pitchFamily="2" charset="-128"/>
                <a:ea typeface="Montserrat arm" pitchFamily="2" charset="-128"/>
              </a:rPr>
              <a:t> </a:t>
            </a:r>
            <a:r>
              <a:rPr lang="en-US" sz="1200" dirty="0" err="1" smtClean="0">
                <a:latin typeface="Montserrat arm" pitchFamily="2" charset="-128"/>
                <a:ea typeface="Montserrat arm" pitchFamily="2" charset="-128"/>
              </a:rPr>
              <a:t>feugiat</a:t>
            </a:r>
            <a:r>
              <a:rPr lang="en-US" sz="1200" dirty="0" smtClean="0">
                <a:latin typeface="Montserrat arm" pitchFamily="2" charset="-128"/>
                <a:ea typeface="Montserrat arm" pitchFamily="2" charset="-128"/>
              </a:rPr>
              <a:t> </a:t>
            </a:r>
            <a:r>
              <a:rPr lang="en-US" sz="1200" dirty="0" err="1" smtClean="0">
                <a:latin typeface="Montserrat arm" pitchFamily="2" charset="-128"/>
                <a:ea typeface="Montserrat arm" pitchFamily="2" charset="-128"/>
              </a:rPr>
              <a:t>nulla</a:t>
            </a:r>
            <a:r>
              <a:rPr lang="en-US" sz="1200" dirty="0" smtClean="0">
                <a:latin typeface="Montserrat arm" pitchFamily="2" charset="-128"/>
                <a:ea typeface="Montserrat arm" pitchFamily="2" charset="-128"/>
              </a:rPr>
              <a:t> </a:t>
            </a:r>
            <a:r>
              <a:rPr lang="en-US" sz="1200" dirty="0" err="1" smtClean="0">
                <a:latin typeface="Montserrat arm" pitchFamily="2" charset="-128"/>
                <a:ea typeface="Montserrat arm" pitchFamily="2" charset="-128"/>
              </a:rPr>
              <a:t>facilisis</a:t>
            </a:r>
            <a:r>
              <a:rPr lang="en-US" sz="1200" dirty="0" smtClean="0">
                <a:latin typeface="Montserrat arm" pitchFamily="2" charset="-128"/>
                <a:ea typeface="Montserrat arm" pitchFamily="2" charset="-128"/>
              </a:rPr>
              <a:t> at </a:t>
            </a:r>
            <a:r>
              <a:rPr lang="en-US" sz="1200" dirty="0" err="1" smtClean="0">
                <a:latin typeface="Montserrat arm" pitchFamily="2" charset="-128"/>
                <a:ea typeface="Montserrat arm" pitchFamily="2" charset="-128"/>
              </a:rPr>
              <a:t>vero</a:t>
            </a:r>
            <a:r>
              <a:rPr lang="en-US" sz="1200" dirty="0" smtClean="0">
                <a:latin typeface="Montserrat arm" pitchFamily="2" charset="-128"/>
                <a:ea typeface="Montserrat arm" pitchFamily="2" charset="-128"/>
              </a:rPr>
              <a:t> </a:t>
            </a:r>
            <a:r>
              <a:rPr lang="en-US" sz="1200" dirty="0" err="1" smtClean="0">
                <a:latin typeface="Montserrat arm" pitchFamily="2" charset="-128"/>
                <a:ea typeface="Montserrat arm" pitchFamily="2" charset="-128"/>
              </a:rPr>
              <a:t>eros</a:t>
            </a:r>
            <a:r>
              <a:rPr lang="en-US" sz="1200" dirty="0" smtClean="0">
                <a:latin typeface="Montserrat arm" pitchFamily="2" charset="-128"/>
                <a:ea typeface="Montserrat arm" pitchFamily="2" charset="-128"/>
              </a:rPr>
              <a:t> et </a:t>
            </a:r>
            <a:r>
              <a:rPr lang="en-US" sz="1200" dirty="0" err="1" smtClean="0">
                <a:latin typeface="Montserrat arm" pitchFamily="2" charset="-128"/>
                <a:ea typeface="Montserrat arm" pitchFamily="2" charset="-128"/>
              </a:rPr>
              <a:t>accumsan</a:t>
            </a:r>
            <a:r>
              <a:rPr lang="en-US" sz="1200" dirty="0" smtClean="0">
                <a:latin typeface="Montserrat arm" pitchFamily="2" charset="-128"/>
                <a:ea typeface="Montserrat arm" pitchFamily="2" charset="-128"/>
              </a:rPr>
              <a:t> et </a:t>
            </a:r>
            <a:r>
              <a:rPr lang="en-US" sz="1200" dirty="0" err="1" smtClean="0">
                <a:latin typeface="Montserrat arm" pitchFamily="2" charset="-128"/>
                <a:ea typeface="Montserrat arm" pitchFamily="2" charset="-128"/>
              </a:rPr>
              <a:t>iusto</a:t>
            </a:r>
            <a:r>
              <a:rPr lang="en-US" sz="1200" dirty="0" smtClean="0">
                <a:latin typeface="Montserrat arm" pitchFamily="2" charset="-128"/>
                <a:ea typeface="Montserrat arm" pitchFamily="2" charset="-128"/>
              </a:rPr>
              <a:t> </a:t>
            </a:r>
            <a:r>
              <a:rPr lang="en-US" sz="1200" dirty="0" err="1" smtClean="0">
                <a:latin typeface="Montserrat arm" pitchFamily="2" charset="-128"/>
                <a:ea typeface="Montserrat arm" pitchFamily="2" charset="-128"/>
              </a:rPr>
              <a:t>odio</a:t>
            </a:r>
            <a:r>
              <a:rPr lang="en-US" sz="1200" dirty="0" smtClean="0">
                <a:latin typeface="Montserrat arm" pitchFamily="2" charset="-128"/>
                <a:ea typeface="Montserrat arm" pitchFamily="2" charset="-128"/>
              </a:rPr>
              <a:t> </a:t>
            </a:r>
            <a:r>
              <a:rPr lang="en-US" sz="1200" dirty="0" err="1" smtClean="0">
                <a:latin typeface="Montserrat arm" pitchFamily="2" charset="-128"/>
                <a:ea typeface="Montserrat arm" pitchFamily="2" charset="-128"/>
              </a:rPr>
              <a:t>dignissim</a:t>
            </a:r>
            <a:r>
              <a:rPr lang="en-US" sz="1200" dirty="0" smtClean="0">
                <a:latin typeface="Montserrat arm" pitchFamily="2" charset="-128"/>
                <a:ea typeface="Montserrat arm" pitchFamily="2" charset="-128"/>
              </a:rPr>
              <a:t> qui </a:t>
            </a:r>
            <a:r>
              <a:rPr lang="en-US" sz="1200" dirty="0" err="1" smtClean="0">
                <a:latin typeface="Montserrat arm" pitchFamily="2" charset="-128"/>
                <a:ea typeface="Montserrat arm" pitchFamily="2" charset="-128"/>
              </a:rPr>
              <a:t>blandit</a:t>
            </a:r>
            <a:r>
              <a:rPr lang="en-US" sz="1200" dirty="0" smtClean="0">
                <a:latin typeface="Montserrat arm" pitchFamily="2" charset="-128"/>
                <a:ea typeface="Montserrat arm" pitchFamily="2" charset="-128"/>
              </a:rPr>
              <a:t> </a:t>
            </a:r>
            <a:r>
              <a:rPr lang="en-US" sz="1200" dirty="0" err="1" smtClean="0">
                <a:latin typeface="Montserrat arm" pitchFamily="2" charset="-128"/>
                <a:ea typeface="Montserrat arm" pitchFamily="2" charset="-128"/>
              </a:rPr>
              <a:t>praesent</a:t>
            </a:r>
            <a:r>
              <a:rPr lang="en-US" sz="1200" dirty="0" smtClean="0">
                <a:latin typeface="Montserrat arm" pitchFamily="2" charset="-128"/>
                <a:ea typeface="Montserrat arm" pitchFamily="2" charset="-128"/>
              </a:rPr>
              <a:t> </a:t>
            </a:r>
            <a:r>
              <a:rPr lang="en-US" sz="1200" dirty="0" err="1" smtClean="0">
                <a:latin typeface="Montserrat arm" pitchFamily="2" charset="-128"/>
                <a:ea typeface="Montserrat arm" pitchFamily="2" charset="-128"/>
              </a:rPr>
              <a:t>luptatum</a:t>
            </a:r>
            <a:r>
              <a:rPr lang="en-US" sz="1200" dirty="0" smtClean="0">
                <a:latin typeface="Montserrat arm" pitchFamily="2" charset="-128"/>
                <a:ea typeface="Montserrat arm" pitchFamily="2" charset="-128"/>
              </a:rPr>
              <a:t> </a:t>
            </a:r>
            <a:endParaRPr lang="en-US" sz="1200" dirty="0">
              <a:latin typeface="Montserrat arm" pitchFamily="2" charset="-128"/>
              <a:ea typeface="Montserrat arm" pitchFamily="2" charset="-128"/>
            </a:endParaRPr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393700" y="2816225"/>
            <a:ext cx="11296650" cy="206216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38" name="Text Placeholder 6"/>
          <p:cNvSpPr>
            <a:spLocks noGrp="1"/>
          </p:cNvSpPr>
          <p:nvPr>
            <p:ph type="body" sz="quarter" idx="14" hasCustomPrompt="1"/>
          </p:nvPr>
        </p:nvSpPr>
        <p:spPr>
          <a:xfrm>
            <a:off x="393700" y="5137222"/>
            <a:ext cx="11296051" cy="40251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lang="en-US" sz="1200" kern="1200" dirty="0" smtClean="0">
                <a:solidFill>
                  <a:schemeClr val="tx1"/>
                </a:solidFill>
                <a:latin typeface="Montserrat arm" pitchFamily="2" charset="-128"/>
                <a:ea typeface="Montserrat arm" pitchFamily="2" charset="-128"/>
                <a:cs typeface="+mn-cs"/>
              </a:defRPr>
            </a:lvl1pPr>
            <a:lvl2pPr>
              <a:defRPr lang="en-US" sz="1200" kern="1200" dirty="0" smtClean="0">
                <a:solidFill>
                  <a:schemeClr val="tx1"/>
                </a:solidFill>
                <a:latin typeface="Montserrat arm" pitchFamily="2" charset="-128"/>
                <a:ea typeface="Montserrat arm" pitchFamily="2" charset="-128"/>
                <a:cs typeface="+mn-cs"/>
              </a:defRPr>
            </a:lvl2pPr>
            <a:lvl3pPr>
              <a:defRPr lang="en-US" sz="1200" kern="1200" dirty="0" smtClean="0">
                <a:solidFill>
                  <a:schemeClr val="tx1"/>
                </a:solidFill>
                <a:latin typeface="Montserrat arm" pitchFamily="2" charset="-128"/>
                <a:ea typeface="Montserrat arm" pitchFamily="2" charset="-128"/>
                <a:cs typeface="+mn-cs"/>
              </a:defRPr>
            </a:lvl3pPr>
            <a:lvl4pPr>
              <a:defRPr lang="en-US" sz="1200" kern="1200" dirty="0" smtClean="0">
                <a:solidFill>
                  <a:schemeClr val="tx1"/>
                </a:solidFill>
                <a:latin typeface="Montserrat arm" pitchFamily="2" charset="-128"/>
                <a:ea typeface="Montserrat arm" pitchFamily="2" charset="-128"/>
                <a:cs typeface="+mn-cs"/>
              </a:defRPr>
            </a:lvl4pPr>
            <a:lvl5pPr>
              <a:defRPr lang="en-US" sz="1200" kern="1200" dirty="0">
                <a:solidFill>
                  <a:schemeClr val="tx1"/>
                </a:solidFill>
                <a:latin typeface="Montserrat arm" pitchFamily="2" charset="-128"/>
                <a:ea typeface="Montserrat arm" pitchFamily="2" charset="-128"/>
                <a:cs typeface="+mn-cs"/>
              </a:defRPr>
            </a:lvl5pPr>
          </a:lstStyle>
          <a:p>
            <a:r>
              <a:rPr lang="en-US" sz="1200" dirty="0" smtClean="0">
                <a:latin typeface="Montserrat arm" pitchFamily="2" charset="-128"/>
                <a:ea typeface="Montserrat arm" pitchFamily="2" charset="-128"/>
              </a:rPr>
              <a:t>Lorem ipsum dolor sit </a:t>
            </a:r>
            <a:r>
              <a:rPr lang="en-US" sz="1200" dirty="0" err="1" smtClean="0">
                <a:latin typeface="Montserrat arm" pitchFamily="2" charset="-128"/>
                <a:ea typeface="Montserrat arm" pitchFamily="2" charset="-128"/>
              </a:rPr>
              <a:t>amet</a:t>
            </a:r>
            <a:r>
              <a:rPr lang="en-US" sz="1200" dirty="0" smtClean="0">
                <a:latin typeface="Montserrat arm" pitchFamily="2" charset="-128"/>
                <a:ea typeface="Montserrat arm" pitchFamily="2" charset="-128"/>
              </a:rPr>
              <a:t>, </a:t>
            </a:r>
            <a:r>
              <a:rPr lang="en-US" sz="1200" dirty="0" err="1" smtClean="0">
                <a:latin typeface="Montserrat arm" pitchFamily="2" charset="-128"/>
                <a:ea typeface="Montserrat arm" pitchFamily="2" charset="-128"/>
              </a:rPr>
              <a:t>consectetuer</a:t>
            </a:r>
            <a:r>
              <a:rPr lang="en-US" sz="1200" dirty="0" smtClean="0">
                <a:latin typeface="Montserrat arm" pitchFamily="2" charset="-128"/>
                <a:ea typeface="Montserrat arm" pitchFamily="2" charset="-128"/>
              </a:rPr>
              <a:t> </a:t>
            </a:r>
            <a:r>
              <a:rPr lang="en-US" sz="1200" dirty="0" err="1" smtClean="0">
                <a:latin typeface="Montserrat arm" pitchFamily="2" charset="-128"/>
                <a:ea typeface="Montserrat arm" pitchFamily="2" charset="-128"/>
              </a:rPr>
              <a:t>adipiscing</a:t>
            </a:r>
            <a:r>
              <a:rPr lang="en-US" sz="1200" dirty="0" smtClean="0">
                <a:latin typeface="Montserrat arm" pitchFamily="2" charset="-128"/>
                <a:ea typeface="Montserrat arm" pitchFamily="2" charset="-128"/>
              </a:rPr>
              <a:t> </a:t>
            </a:r>
            <a:r>
              <a:rPr lang="en-US" sz="1200" dirty="0" err="1" smtClean="0">
                <a:latin typeface="Montserrat arm" pitchFamily="2" charset="-128"/>
                <a:ea typeface="Montserrat arm" pitchFamily="2" charset="-128"/>
              </a:rPr>
              <a:t>elit</a:t>
            </a:r>
            <a:r>
              <a:rPr lang="en-US" sz="1200" dirty="0" smtClean="0">
                <a:latin typeface="Montserrat arm" pitchFamily="2" charset="-128"/>
                <a:ea typeface="Montserrat arm" pitchFamily="2" charset="-128"/>
              </a:rPr>
              <a:t>, </a:t>
            </a:r>
            <a:r>
              <a:rPr lang="en-US" sz="1200" dirty="0" err="1" smtClean="0">
                <a:latin typeface="Montserrat arm" pitchFamily="2" charset="-128"/>
                <a:ea typeface="Montserrat arm" pitchFamily="2" charset="-128"/>
              </a:rPr>
              <a:t>sed</a:t>
            </a:r>
            <a:r>
              <a:rPr lang="en-US" sz="1200" dirty="0" smtClean="0">
                <a:latin typeface="Montserrat arm" pitchFamily="2" charset="-128"/>
                <a:ea typeface="Montserrat arm" pitchFamily="2" charset="-128"/>
              </a:rPr>
              <a:t> </a:t>
            </a:r>
            <a:r>
              <a:rPr lang="en-US" sz="1200" dirty="0" err="1" smtClean="0">
                <a:latin typeface="Montserrat arm" pitchFamily="2" charset="-128"/>
                <a:ea typeface="Montserrat arm" pitchFamily="2" charset="-128"/>
              </a:rPr>
              <a:t>diam</a:t>
            </a:r>
            <a:r>
              <a:rPr lang="en-US" sz="1200" dirty="0" smtClean="0">
                <a:latin typeface="Montserrat arm" pitchFamily="2" charset="-128"/>
                <a:ea typeface="Montserrat arm" pitchFamily="2" charset="-128"/>
              </a:rPr>
              <a:t> </a:t>
            </a:r>
            <a:r>
              <a:rPr lang="en-US" sz="1200" dirty="0" err="1" smtClean="0">
                <a:latin typeface="Montserrat arm" pitchFamily="2" charset="-128"/>
                <a:ea typeface="Montserrat arm" pitchFamily="2" charset="-128"/>
              </a:rPr>
              <a:t>nonummy</a:t>
            </a:r>
            <a:r>
              <a:rPr lang="en-US" sz="1200" dirty="0" smtClean="0">
                <a:latin typeface="Montserrat arm" pitchFamily="2" charset="-128"/>
                <a:ea typeface="Montserrat arm" pitchFamily="2" charset="-128"/>
              </a:rPr>
              <a:t> </a:t>
            </a:r>
            <a:r>
              <a:rPr lang="en-US" sz="1200" dirty="0" err="1" smtClean="0">
                <a:latin typeface="Montserrat arm" pitchFamily="2" charset="-128"/>
                <a:ea typeface="Montserrat arm" pitchFamily="2" charset="-128"/>
              </a:rPr>
              <a:t>nibh</a:t>
            </a:r>
            <a:r>
              <a:rPr lang="en-US" sz="1200" dirty="0" smtClean="0">
                <a:latin typeface="Montserrat arm" pitchFamily="2" charset="-128"/>
                <a:ea typeface="Montserrat arm" pitchFamily="2" charset="-128"/>
              </a:rPr>
              <a:t> </a:t>
            </a:r>
            <a:r>
              <a:rPr lang="en-US" sz="1200" dirty="0" err="1" smtClean="0">
                <a:latin typeface="Montserrat arm" pitchFamily="2" charset="-128"/>
                <a:ea typeface="Montserrat arm" pitchFamily="2" charset="-128"/>
              </a:rPr>
              <a:t>euismod</a:t>
            </a:r>
            <a:r>
              <a:rPr lang="en-US" sz="1200" dirty="0" smtClean="0">
                <a:latin typeface="Montserrat arm" pitchFamily="2" charset="-128"/>
                <a:ea typeface="Montserrat arm" pitchFamily="2" charset="-128"/>
              </a:rPr>
              <a:t> </a:t>
            </a:r>
            <a:r>
              <a:rPr lang="en-US" sz="1200" dirty="0" err="1" smtClean="0">
                <a:latin typeface="Montserrat arm" pitchFamily="2" charset="-128"/>
                <a:ea typeface="Montserrat arm" pitchFamily="2" charset="-128"/>
              </a:rPr>
              <a:t>tincidunt</a:t>
            </a:r>
            <a:r>
              <a:rPr lang="en-US" sz="1200" dirty="0" smtClean="0">
                <a:latin typeface="Montserrat arm" pitchFamily="2" charset="-128"/>
                <a:ea typeface="Montserrat arm" pitchFamily="2" charset="-128"/>
              </a:rPr>
              <a:t> </a:t>
            </a:r>
            <a:r>
              <a:rPr lang="en-US" sz="1200" dirty="0" err="1" smtClean="0">
                <a:latin typeface="Montserrat arm" pitchFamily="2" charset="-128"/>
                <a:ea typeface="Montserrat arm" pitchFamily="2" charset="-128"/>
              </a:rPr>
              <a:t>ut</a:t>
            </a:r>
            <a:r>
              <a:rPr lang="en-US" sz="1200" dirty="0" smtClean="0">
                <a:latin typeface="Montserrat arm" pitchFamily="2" charset="-128"/>
                <a:ea typeface="Montserrat arm" pitchFamily="2" charset="-128"/>
              </a:rPr>
              <a:t> </a:t>
            </a:r>
            <a:r>
              <a:rPr lang="en-US" sz="1200" dirty="0" err="1" smtClean="0">
                <a:latin typeface="Montserrat arm" pitchFamily="2" charset="-128"/>
                <a:ea typeface="Montserrat arm" pitchFamily="2" charset="-128"/>
              </a:rPr>
              <a:t>laoreet</a:t>
            </a:r>
            <a:r>
              <a:rPr lang="en-US" sz="1200" dirty="0" smtClean="0">
                <a:latin typeface="Montserrat arm" pitchFamily="2" charset="-128"/>
                <a:ea typeface="Montserrat arm" pitchFamily="2" charset="-128"/>
              </a:rPr>
              <a:t> </a:t>
            </a:r>
            <a:r>
              <a:rPr lang="en-US" sz="1200" dirty="0" err="1" smtClean="0">
                <a:latin typeface="Montserrat arm" pitchFamily="2" charset="-128"/>
                <a:ea typeface="Montserrat arm" pitchFamily="2" charset="-128"/>
              </a:rPr>
              <a:t>dolore</a:t>
            </a:r>
            <a:r>
              <a:rPr lang="en-US" sz="1200" dirty="0" smtClean="0">
                <a:latin typeface="Montserrat arm" pitchFamily="2" charset="-128"/>
                <a:ea typeface="Montserrat arm" pitchFamily="2" charset="-128"/>
              </a:rPr>
              <a:t> magna </a:t>
            </a:r>
            <a:r>
              <a:rPr lang="en-US" sz="1200" dirty="0" err="1" smtClean="0">
                <a:latin typeface="Montserrat arm" pitchFamily="2" charset="-128"/>
                <a:ea typeface="Montserrat arm" pitchFamily="2" charset="-128"/>
              </a:rPr>
              <a:t>aliquam</a:t>
            </a:r>
            <a:r>
              <a:rPr lang="en-US" sz="1200" dirty="0" smtClean="0">
                <a:latin typeface="Montserrat arm" pitchFamily="2" charset="-128"/>
                <a:ea typeface="Montserrat arm" pitchFamily="2" charset="-128"/>
              </a:rPr>
              <a:t> </a:t>
            </a:r>
            <a:r>
              <a:rPr lang="en-US" sz="1200" dirty="0" err="1" smtClean="0">
                <a:latin typeface="Montserrat arm" pitchFamily="2" charset="-128"/>
                <a:ea typeface="Montserrat arm" pitchFamily="2" charset="-128"/>
              </a:rPr>
              <a:t>erat</a:t>
            </a:r>
            <a:r>
              <a:rPr lang="en-US" sz="1200" dirty="0" smtClean="0">
                <a:latin typeface="Montserrat arm" pitchFamily="2" charset="-128"/>
                <a:ea typeface="Montserrat arm" pitchFamily="2" charset="-128"/>
              </a:rPr>
              <a:t> </a:t>
            </a:r>
            <a:r>
              <a:rPr lang="en-US" sz="1200" dirty="0" err="1" smtClean="0">
                <a:latin typeface="Montserrat arm" pitchFamily="2" charset="-128"/>
                <a:ea typeface="Montserrat arm" pitchFamily="2" charset="-128"/>
              </a:rPr>
              <a:t>volutpat</a:t>
            </a:r>
            <a:r>
              <a:rPr lang="en-US" sz="1200" dirty="0" smtClean="0">
                <a:latin typeface="Montserrat arm" pitchFamily="2" charset="-128"/>
                <a:ea typeface="Montserrat arm" pitchFamily="2" charset="-128"/>
              </a:rPr>
              <a:t>. </a:t>
            </a:r>
            <a:r>
              <a:rPr lang="en-US" sz="1200" dirty="0" err="1" smtClean="0">
                <a:latin typeface="Montserrat arm" pitchFamily="2" charset="-128"/>
                <a:ea typeface="Montserrat arm" pitchFamily="2" charset="-128"/>
              </a:rPr>
              <a:t>Ut</a:t>
            </a:r>
            <a:r>
              <a:rPr lang="en-US" sz="1200" dirty="0" smtClean="0">
                <a:latin typeface="Montserrat arm" pitchFamily="2" charset="-128"/>
                <a:ea typeface="Montserrat arm" pitchFamily="2" charset="-128"/>
              </a:rPr>
              <a:t> </a:t>
            </a:r>
            <a:r>
              <a:rPr lang="en-US" sz="1200" dirty="0" err="1" smtClean="0">
                <a:latin typeface="Montserrat arm" pitchFamily="2" charset="-128"/>
                <a:ea typeface="Montserrat arm" pitchFamily="2" charset="-128"/>
              </a:rPr>
              <a:t>wisi</a:t>
            </a:r>
            <a:r>
              <a:rPr lang="en-US" sz="1200" dirty="0" smtClean="0">
                <a:latin typeface="Montserrat arm" pitchFamily="2" charset="-128"/>
                <a:ea typeface="Montserrat arm" pitchFamily="2" charset="-128"/>
              </a:rPr>
              <a:t> </a:t>
            </a:r>
            <a:r>
              <a:rPr lang="en-US" sz="1200" dirty="0" err="1" smtClean="0">
                <a:latin typeface="Montserrat arm" pitchFamily="2" charset="-128"/>
                <a:ea typeface="Montserrat arm" pitchFamily="2" charset="-128"/>
              </a:rPr>
              <a:t>enim</a:t>
            </a:r>
            <a:r>
              <a:rPr lang="en-US" sz="1200" dirty="0" smtClean="0">
                <a:latin typeface="Montserrat arm" pitchFamily="2" charset="-128"/>
                <a:ea typeface="Montserrat arm" pitchFamily="2" charset="-128"/>
              </a:rPr>
              <a:t> ad minim </a:t>
            </a:r>
            <a:r>
              <a:rPr lang="en-US" sz="1200" dirty="0" err="1" smtClean="0">
                <a:latin typeface="Montserrat arm" pitchFamily="2" charset="-128"/>
                <a:ea typeface="Montserrat arm" pitchFamily="2" charset="-128"/>
              </a:rPr>
              <a:t>veniam</a:t>
            </a:r>
            <a:r>
              <a:rPr lang="en-US" sz="1200" dirty="0" smtClean="0">
                <a:latin typeface="Montserrat arm" pitchFamily="2" charset="-128"/>
                <a:ea typeface="Montserrat arm" pitchFamily="2" charset="-128"/>
              </a:rPr>
              <a:t>, </a:t>
            </a:r>
            <a:r>
              <a:rPr lang="en-US" sz="1200" dirty="0" err="1" smtClean="0">
                <a:latin typeface="Montserrat arm" pitchFamily="2" charset="-128"/>
                <a:ea typeface="Montserrat arm" pitchFamily="2" charset="-128"/>
              </a:rPr>
              <a:t>quis</a:t>
            </a:r>
            <a:r>
              <a:rPr lang="en-US" sz="1200" dirty="0" smtClean="0">
                <a:latin typeface="Montserrat arm" pitchFamily="2" charset="-128"/>
                <a:ea typeface="Montserrat arm" pitchFamily="2" charset="-128"/>
              </a:rPr>
              <a:t> </a:t>
            </a:r>
            <a:r>
              <a:rPr lang="en-US" sz="1200" dirty="0" err="1" smtClean="0">
                <a:latin typeface="Montserrat arm" pitchFamily="2" charset="-128"/>
                <a:ea typeface="Montserrat arm" pitchFamily="2" charset="-128"/>
              </a:rPr>
              <a:t>nostrud</a:t>
            </a:r>
            <a:r>
              <a:rPr lang="en-US" sz="1200" dirty="0" smtClean="0">
                <a:latin typeface="Montserrat arm" pitchFamily="2" charset="-128"/>
                <a:ea typeface="Montserrat arm" pitchFamily="2" charset="-128"/>
              </a:rPr>
              <a:t> </a:t>
            </a:r>
            <a:r>
              <a:rPr lang="en-US" sz="1200" dirty="0" err="1" smtClean="0">
                <a:latin typeface="Montserrat arm" pitchFamily="2" charset="-128"/>
                <a:ea typeface="Montserrat arm" pitchFamily="2" charset="-128"/>
              </a:rPr>
              <a:t>exerci</a:t>
            </a:r>
            <a:r>
              <a:rPr lang="en-US" sz="1200" dirty="0" smtClean="0">
                <a:latin typeface="Montserrat arm" pitchFamily="2" charset="-128"/>
                <a:ea typeface="Montserrat arm" pitchFamily="2" charset="-128"/>
              </a:rPr>
              <a:t> </a:t>
            </a:r>
            <a:r>
              <a:rPr lang="en-US" sz="1200" dirty="0" err="1" smtClean="0">
                <a:latin typeface="Montserrat arm" pitchFamily="2" charset="-128"/>
                <a:ea typeface="Montserrat arm" pitchFamily="2" charset="-128"/>
              </a:rPr>
              <a:t>tation</a:t>
            </a:r>
            <a:r>
              <a:rPr lang="en-US" sz="1200" dirty="0" smtClean="0">
                <a:latin typeface="Montserrat arm" pitchFamily="2" charset="-128"/>
                <a:ea typeface="Montserrat arm" pitchFamily="2" charset="-128"/>
              </a:rPr>
              <a:t> </a:t>
            </a:r>
            <a:r>
              <a:rPr lang="en-US" sz="1200" dirty="0" err="1" smtClean="0">
                <a:latin typeface="Montserrat arm" pitchFamily="2" charset="-128"/>
                <a:ea typeface="Montserrat arm" pitchFamily="2" charset="-128"/>
              </a:rPr>
              <a:t>ullamcorper</a:t>
            </a:r>
            <a:r>
              <a:rPr lang="en-US" sz="1200" dirty="0" smtClean="0">
                <a:latin typeface="Montserrat arm" pitchFamily="2" charset="-128"/>
                <a:ea typeface="Montserrat arm" pitchFamily="2" charset="-128"/>
              </a:rPr>
              <a:t> </a:t>
            </a:r>
            <a:r>
              <a:rPr lang="en-US" sz="1200" dirty="0" err="1" smtClean="0">
                <a:latin typeface="Montserrat arm" pitchFamily="2" charset="-128"/>
                <a:ea typeface="Montserrat arm" pitchFamily="2" charset="-128"/>
              </a:rPr>
              <a:t>suscipi</a:t>
            </a:r>
            <a:endParaRPr lang="en-US" sz="1200" dirty="0">
              <a:latin typeface="Montserrat arm" pitchFamily="2" charset="-128"/>
              <a:ea typeface="Montserrat arm" pitchFamily="2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467784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lang="en-US" sz="4000" dirty="0">
                <a:latin typeface="Montserrat arm Light" pitchFamily="2" charset="77"/>
                <a:ea typeface="Montserrat arm" pitchFamily="2" charset="-128"/>
              </a:defRPr>
            </a:lvl1pPr>
          </a:lstStyle>
          <a:p>
            <a:pPr marL="0" lvl="0"/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pPr lvl="0"/>
            <a:r>
              <a:rPr lang="en-US" dirty="0" smtClean="0"/>
              <a:t>Edit Master text styles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89018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8FA1132A-822D-9A4E-8B58-39EC2F47F99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435648" y="6210560"/>
            <a:ext cx="2246312" cy="31052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F943BCB9-D445-3744-B384-7CFECC18761E}"/>
              </a:ext>
            </a:extLst>
          </p:cNvPr>
          <p:cNvSpPr txBox="1"/>
          <p:nvPr userDrawn="1"/>
        </p:nvSpPr>
        <p:spPr>
          <a:xfrm>
            <a:off x="393931" y="6163718"/>
            <a:ext cx="6553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2F07867E-F1B9-4EDC-B6F7-8FB2C3DD6A92}" type="slidenum">
              <a:rPr lang="en-US" sz="2000" smtClean="0">
                <a:latin typeface="Montserrat arm" pitchFamily="2" charset="-128"/>
                <a:ea typeface="Montserrat arm" pitchFamily="2" charset="-128"/>
              </a:rPr>
              <a:t>‹#›</a:t>
            </a:fld>
            <a:endParaRPr lang="en-US" sz="2000" dirty="0">
              <a:latin typeface="Montserrat arm" pitchFamily="2" charset="-128"/>
              <a:ea typeface="Montserrat arm" pitchFamily="2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656400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>
            <a:extLst>
              <a:ext uri="{FF2B5EF4-FFF2-40B4-BE49-F238E27FC236}">
                <a16:creationId xmlns:a16="http://schemas.microsoft.com/office/drawing/2014/main" id="{F943BCB9-D445-3744-B384-7CFECC18761E}"/>
              </a:ext>
            </a:extLst>
          </p:cNvPr>
          <p:cNvSpPr txBox="1"/>
          <p:nvPr userDrawn="1"/>
        </p:nvSpPr>
        <p:spPr>
          <a:xfrm>
            <a:off x="393931" y="6163718"/>
            <a:ext cx="6553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2F07867E-F1B9-4EDC-B6F7-8FB2C3DD6A92}" type="slidenum">
              <a:rPr lang="en-US" sz="2000" smtClean="0">
                <a:latin typeface="Montserrat arm" pitchFamily="2" charset="-128"/>
                <a:ea typeface="Montserrat arm" pitchFamily="2" charset="-128"/>
              </a:rPr>
              <a:t>‹#›</a:t>
            </a:fld>
            <a:endParaRPr lang="en-US" sz="2000" dirty="0">
              <a:latin typeface="Montserrat arm" pitchFamily="2" charset="-128"/>
              <a:ea typeface="Montserrat arm" pitchFamily="2" charset="-128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0E4778E2-ACAE-9548-ABEA-F825B1888AF6}"/>
              </a:ext>
            </a:extLst>
          </p:cNvPr>
          <p:cNvSpPr txBox="1"/>
          <p:nvPr userDrawn="1"/>
        </p:nvSpPr>
        <p:spPr>
          <a:xfrm>
            <a:off x="836607" y="6263746"/>
            <a:ext cx="6079348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700" dirty="0" smtClean="0">
                <a:latin typeface="Montserrat arm" pitchFamily="2" charset="-128"/>
                <a:ea typeface="Montserrat arm" pitchFamily="2" charset="-128"/>
                <a:cs typeface="Times New Roman" panose="02020603050405020304" pitchFamily="18" charset="0"/>
              </a:rPr>
              <a:t>Ameriabank.am </a:t>
            </a:r>
            <a:endParaRPr lang="en-US" altLang="en-US" sz="700" dirty="0">
              <a:latin typeface="Montserrat arm" pitchFamily="2" charset="-128"/>
              <a:ea typeface="Montserrat arm" pitchFamily="2" charset="-128"/>
              <a:cs typeface="Times New Roman" panose="02020603050405020304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1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35648" y="6187604"/>
            <a:ext cx="2246312" cy="352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60878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5" r:id="rId1"/>
    <p:sldLayoutId id="2147483737" r:id="rId2"/>
    <p:sldLayoutId id="2147483727" r:id="rId3"/>
    <p:sldLayoutId id="2147483723" r:id="rId4"/>
    <p:sldLayoutId id="2147483738" r:id="rId5"/>
    <p:sldLayoutId id="2147483739" r:id="rId6"/>
    <p:sldLayoutId id="2147483740" r:id="rId7"/>
    <p:sldLayoutId id="2147483726" r:id="rId8"/>
    <p:sldLayoutId id="2147483731" r:id="rId9"/>
    <p:sldLayoutId id="2147483742" r:id="rId10"/>
    <p:sldLayoutId id="2147483728" r:id="rId11"/>
    <p:sldLayoutId id="2147483733" r:id="rId12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en-US" sz="1800" kern="1200" smtClean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en-US" sz="1800" kern="1200" smtClean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en-US" sz="1800" kern="1200" smtClean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en-US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Placeholder 14"/>
          <p:cNvSpPr>
            <a:spLocks noGrp="1"/>
          </p:cNvSpPr>
          <p:nvPr>
            <p:ph type="body" sz="quarter" idx="11"/>
          </p:nvPr>
        </p:nvSpPr>
        <p:spPr>
          <a:xfrm>
            <a:off x="477133" y="2534178"/>
            <a:ext cx="10975532" cy="725616"/>
          </a:xfrm>
        </p:spPr>
        <p:txBody>
          <a:bodyPr/>
          <a:lstStyle/>
          <a:p>
            <a:pPr algn="ctr">
              <a:lnSpc>
                <a:spcPct val="100000"/>
              </a:lnSpc>
              <a:spcBef>
                <a:spcPts val="600"/>
              </a:spcBef>
            </a:pPr>
            <a:r>
              <a:rPr lang="en-US" sz="4000" dirty="0" err="1" smtClean="0">
                <a:latin typeface="Montserrat arm" panose="00000500000000000000" pitchFamily="50" charset="0"/>
              </a:rPr>
              <a:t>AmeriaToken</a:t>
            </a:r>
            <a:r>
              <a:rPr lang="hy-AM" sz="4000" dirty="0" smtClean="0">
                <a:latin typeface="Montserrat arm" panose="00000500000000000000" pitchFamily="50" charset="0"/>
              </a:rPr>
              <a:t> </a:t>
            </a:r>
          </a:p>
          <a:p>
            <a:pPr algn="ctr">
              <a:lnSpc>
                <a:spcPct val="100000"/>
              </a:lnSpc>
              <a:spcBef>
                <a:spcPts val="600"/>
              </a:spcBef>
            </a:pPr>
            <a:r>
              <a:rPr lang="ru-RU" sz="4000" b="1" dirty="0">
                <a:solidFill>
                  <a:srgbClr val="64B445"/>
                </a:solidFill>
                <a:latin typeface="Montserrat arm" panose="00000500000000000000" pitchFamily="50" charset="0"/>
              </a:rPr>
              <a:t>Руко</a:t>
            </a:r>
            <a:r>
              <a:rPr lang="ru-RU" sz="4000" b="1" dirty="0" smtClean="0">
                <a:solidFill>
                  <a:srgbClr val="64B445"/>
                </a:solidFill>
                <a:latin typeface="Montserrat arm" panose="00000500000000000000" pitchFamily="50" charset="0"/>
              </a:rPr>
              <a:t>водство по активации</a:t>
            </a:r>
            <a:endParaRPr lang="en-US" sz="4000" dirty="0">
              <a:latin typeface="Montserrat arm" panose="000005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3025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1217653" y="1821819"/>
            <a:ext cx="5830480" cy="3556515"/>
          </a:xfrm>
        </p:spPr>
        <p:txBody>
          <a:bodyPr/>
          <a:lstStyle/>
          <a:p>
            <a:pPr>
              <a:lnSpc>
                <a:spcPct val="200000"/>
              </a:lnSpc>
            </a:pPr>
            <a:r>
              <a:rPr lang="ru-RU" sz="1800" dirty="0">
                <a:latin typeface="Montserrat arm" panose="00000500000000000000" pitchFamily="50" charset="0"/>
              </a:rPr>
              <a:t>При первом входе в систему Онлайн/</a:t>
            </a:r>
            <a:r>
              <a:rPr lang="ru-RU" sz="1800" dirty="0" err="1">
                <a:latin typeface="Montserrat arm" panose="00000500000000000000" pitchFamily="50" charset="0"/>
              </a:rPr>
              <a:t>Мобайл</a:t>
            </a:r>
            <a:r>
              <a:rPr lang="ru-RU" sz="1800" dirty="0">
                <a:latin typeface="Montserrat arm" panose="00000500000000000000" pitchFamily="50" charset="0"/>
              </a:rPr>
              <a:t> банкинг </a:t>
            </a:r>
            <a:r>
              <a:rPr lang="ru-RU" sz="1800">
                <a:latin typeface="Montserrat arm" panose="00000500000000000000" pitchFamily="50" charset="0"/>
              </a:rPr>
              <a:t>требуется </a:t>
            </a:r>
            <a:r>
              <a:rPr lang="ru-RU" sz="1800" smtClean="0">
                <a:latin typeface="Montserrat arm" panose="00000500000000000000" pitchFamily="50" charset="0"/>
              </a:rPr>
              <a:t>авторизация </a:t>
            </a:r>
            <a:r>
              <a:rPr lang="ru-RU" sz="1800" dirty="0">
                <a:latin typeface="Montserrat arm" panose="00000500000000000000" pitchFamily="50" charset="0"/>
              </a:rPr>
              <a:t>пользователя.</a:t>
            </a:r>
            <a:r>
              <a:rPr lang="hy-AM" sz="1800" dirty="0">
                <a:latin typeface="Montserrat arm" panose="00000500000000000000" pitchFamily="50" charset="0"/>
              </a:rPr>
              <a:t> </a:t>
            </a:r>
            <a:endParaRPr lang="en-US" sz="1800" dirty="0">
              <a:latin typeface="Montserrat arm" panose="00000500000000000000" pitchFamily="50" charset="0"/>
            </a:endParaRPr>
          </a:p>
          <a:p>
            <a:pPr>
              <a:lnSpc>
                <a:spcPct val="200000"/>
              </a:lnSpc>
            </a:pPr>
            <a:r>
              <a:rPr lang="ru-RU" sz="1800" dirty="0" smtClean="0">
                <a:latin typeface="Montserrat arm" panose="00000500000000000000" pitchFamily="50" charset="0"/>
              </a:rPr>
              <a:t>На Ваш адрес эл. почты и телефонный номер</a:t>
            </a:r>
            <a:r>
              <a:rPr lang="ru-RU" sz="1800" dirty="0">
                <a:latin typeface="Montserrat arm" panose="00000500000000000000" pitchFamily="50" charset="0"/>
              </a:rPr>
              <a:t>, зарегистрированный в Банке, </a:t>
            </a:r>
            <a:r>
              <a:rPr lang="ru-RU" sz="1800" dirty="0" smtClean="0">
                <a:latin typeface="Montserrat arm" panose="00000500000000000000" pitchFamily="50" charset="0"/>
              </a:rPr>
              <a:t>высылается одноразовый пароль</a:t>
            </a:r>
            <a:r>
              <a:rPr lang="ru-RU" sz="1600" dirty="0" smtClean="0">
                <a:latin typeface="Montserrat arm" panose="00000500000000000000" pitchFamily="50" charset="0"/>
              </a:rPr>
              <a:t>. </a:t>
            </a:r>
            <a:endParaRPr lang="en-US" sz="1600" dirty="0">
              <a:latin typeface="Montserrat arm" panose="00000500000000000000" pitchFamily="50" charset="0"/>
            </a:endParaRPr>
          </a:p>
        </p:txBody>
      </p:sp>
      <p:sp>
        <p:nvSpPr>
          <p:cNvPr id="6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690749" y="490473"/>
            <a:ext cx="10282843" cy="433637"/>
          </a:xfrm>
        </p:spPr>
        <p:txBody>
          <a:bodyPr/>
          <a:lstStyle/>
          <a:p>
            <a:r>
              <a:rPr lang="ru-RU" sz="2800" b="0" dirty="0">
                <a:solidFill>
                  <a:schemeClr val="tx1"/>
                </a:solidFill>
              </a:rPr>
              <a:t>Аутентификация</a:t>
            </a:r>
            <a:r>
              <a:rPr lang="ru-RU" sz="2800" dirty="0">
                <a:solidFill>
                  <a:srgbClr val="64B445"/>
                </a:solidFill>
              </a:rPr>
              <a:t> </a:t>
            </a:r>
            <a:r>
              <a:rPr lang="ru-RU" sz="2800" dirty="0" smtClean="0">
                <a:solidFill>
                  <a:srgbClr val="64B445"/>
                </a:solidFill>
              </a:rPr>
              <a:t>пользователя</a:t>
            </a:r>
            <a:endParaRPr lang="en-US" sz="2800" b="0" dirty="0">
              <a:solidFill>
                <a:schemeClr val="tx1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29" t="10873" r="2035" b="3172"/>
          <a:stretch/>
        </p:blipFill>
        <p:spPr>
          <a:xfrm>
            <a:off x="7615238" y="3786188"/>
            <a:ext cx="3362325" cy="2024062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42" t="11071" r="2170" b="4187"/>
          <a:stretch/>
        </p:blipFill>
        <p:spPr>
          <a:xfrm>
            <a:off x="7616824" y="1346200"/>
            <a:ext cx="3397251" cy="2016125"/>
          </a:xfrm>
          <a:prstGeom prst="rect">
            <a:avLst/>
          </a:prstGeom>
        </p:spPr>
      </p:pic>
      <p:sp>
        <p:nvSpPr>
          <p:cNvPr id="15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664928" y="1994184"/>
            <a:ext cx="311150" cy="311150"/>
          </a:xfrm>
          <a:prstGeom prst="ellipse">
            <a:avLst/>
          </a:prstGeom>
          <a:noFill/>
          <a:ln>
            <a:solidFill>
              <a:srgbClr val="6DBC4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690748" y="1994184"/>
            <a:ext cx="2853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64B445"/>
                </a:solidFill>
                <a:latin typeface="Montserrat arm" panose="00000500000000000000" pitchFamily="50" charset="0"/>
              </a:rPr>
              <a:t>1</a:t>
            </a:r>
            <a:endParaRPr lang="en-US" dirty="0">
              <a:solidFill>
                <a:srgbClr val="64B445"/>
              </a:solidFill>
              <a:latin typeface="Montserrat arm" panose="000005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7123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1039818" y="1992025"/>
            <a:ext cx="6345231" cy="2197884"/>
          </a:xfrm>
        </p:spPr>
        <p:txBody>
          <a:bodyPr/>
          <a:lstStyle/>
          <a:p>
            <a:pPr>
              <a:lnSpc>
                <a:spcPct val="200000"/>
              </a:lnSpc>
            </a:pPr>
            <a:r>
              <a:rPr lang="ru-RU" sz="1800" dirty="0">
                <a:latin typeface="Montserrat arm" panose="00000500000000000000" pitchFamily="50" charset="0"/>
                <a:ea typeface="+mn-ea"/>
              </a:rPr>
              <a:t>Затем открывается окно </a:t>
            </a:r>
            <a:r>
              <a:rPr lang="ru-RU" sz="1800" dirty="0" smtClean="0">
                <a:latin typeface="Montserrat arm" panose="00000500000000000000" pitchFamily="50" charset="0"/>
                <a:ea typeface="+mn-ea"/>
              </a:rPr>
              <a:t>ввода </a:t>
            </a:r>
            <a:r>
              <a:rPr lang="ru-RU" sz="1800" dirty="0">
                <a:latin typeface="Montserrat arm" panose="00000500000000000000" pitchFamily="50" charset="0"/>
                <a:ea typeface="+mn-ea"/>
              </a:rPr>
              <a:t>пароля, </a:t>
            </a:r>
            <a:r>
              <a:rPr lang="ru-RU" sz="1800" dirty="0" smtClean="0">
                <a:latin typeface="Montserrat arm" panose="00000500000000000000" pitchFamily="50" charset="0"/>
                <a:ea typeface="+mn-ea"/>
              </a:rPr>
              <a:t>в котором </a:t>
            </a:r>
            <a:r>
              <a:rPr lang="ru-RU" sz="1800" dirty="0">
                <a:latin typeface="Montserrat arm" panose="00000500000000000000" pitchFamily="50" charset="0"/>
                <a:ea typeface="+mn-ea"/>
              </a:rPr>
              <a:t>необходимо ввести новый пароль. После ввода </a:t>
            </a:r>
            <a:r>
              <a:rPr lang="ru-RU" sz="1800" dirty="0" smtClean="0">
                <a:latin typeface="Montserrat arm" panose="00000500000000000000" pitchFamily="50" charset="0"/>
                <a:ea typeface="+mn-ea"/>
              </a:rPr>
              <a:t>и подтверждения нового </a:t>
            </a:r>
            <a:r>
              <a:rPr lang="ru-RU" sz="1800" dirty="0">
                <a:latin typeface="Montserrat arm" panose="00000500000000000000" pitchFamily="50" charset="0"/>
                <a:ea typeface="+mn-ea"/>
              </a:rPr>
              <a:t>пароля </a:t>
            </a:r>
            <a:r>
              <a:rPr lang="ru-RU" sz="1800" dirty="0" smtClean="0">
                <a:latin typeface="Montserrat arm" panose="00000500000000000000" pitchFamily="50" charset="0"/>
                <a:ea typeface="+mn-ea"/>
              </a:rPr>
              <a:t>необходимо </a:t>
            </a:r>
            <a:r>
              <a:rPr lang="ru-RU" sz="1800" dirty="0">
                <a:latin typeface="Montserrat arm" panose="00000500000000000000" pitchFamily="50" charset="0"/>
                <a:ea typeface="+mn-ea"/>
              </a:rPr>
              <a:t>нажать кнопку </a:t>
            </a:r>
            <a:r>
              <a:rPr lang="ru-RU" sz="1800" dirty="0" smtClean="0">
                <a:latin typeface="Montserrat arm" panose="00000500000000000000" pitchFamily="50" charset="0"/>
                <a:ea typeface="+mn-ea"/>
              </a:rPr>
              <a:t>«Подтвердить». </a:t>
            </a:r>
            <a:endParaRPr lang="en-US" sz="1800" dirty="0">
              <a:latin typeface="Montserrat arm" panose="00000500000000000000" pitchFamily="50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/>
          <a:srcRect l="2707" t="11434" r="3169" b="3993"/>
          <a:stretch/>
        </p:blipFill>
        <p:spPr>
          <a:xfrm>
            <a:off x="7367451" y="2168433"/>
            <a:ext cx="3984172" cy="2220687"/>
          </a:xfrm>
          <a:prstGeom prst="rect">
            <a:avLst/>
          </a:prstGeom>
        </p:spPr>
      </p:pic>
      <p:sp>
        <p:nvSpPr>
          <p:cNvPr id="5" name="Oval 4"/>
          <p:cNvSpPr/>
          <p:nvPr/>
        </p:nvSpPr>
        <p:spPr>
          <a:xfrm>
            <a:off x="690328" y="2182024"/>
            <a:ext cx="311150" cy="311150"/>
          </a:xfrm>
          <a:prstGeom prst="ellipse">
            <a:avLst/>
          </a:prstGeom>
          <a:noFill/>
          <a:ln>
            <a:solidFill>
              <a:srgbClr val="6DBC4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691608" y="2167608"/>
            <a:ext cx="241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y-AM" dirty="0">
                <a:solidFill>
                  <a:srgbClr val="64B445"/>
                </a:solidFill>
                <a:latin typeface="Montserrat arm" panose="00000500000000000000" pitchFamily="50" charset="0"/>
              </a:rPr>
              <a:t>2</a:t>
            </a:r>
            <a:endParaRPr lang="en-US" dirty="0">
              <a:solidFill>
                <a:srgbClr val="64B445"/>
              </a:solidFill>
              <a:latin typeface="Montserrat arm" panose="00000500000000000000" pitchFamily="50" charset="0"/>
            </a:endParaRPr>
          </a:p>
        </p:txBody>
      </p:sp>
      <p:sp>
        <p:nvSpPr>
          <p:cNvPr id="10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690749" y="490473"/>
            <a:ext cx="10282843" cy="433637"/>
          </a:xfrm>
        </p:spPr>
        <p:txBody>
          <a:bodyPr/>
          <a:lstStyle/>
          <a:p>
            <a:r>
              <a:rPr lang="ru-RU" sz="2800" dirty="0" smtClean="0">
                <a:solidFill>
                  <a:srgbClr val="64B445"/>
                </a:solidFill>
              </a:rPr>
              <a:t>Генерация </a:t>
            </a:r>
            <a:r>
              <a:rPr lang="ru-RU" sz="2800" b="0" dirty="0">
                <a:solidFill>
                  <a:schemeClr val="tx1"/>
                </a:solidFill>
              </a:rPr>
              <a:t>пароля </a:t>
            </a:r>
            <a:r>
              <a:rPr lang="ru-RU" sz="2800" b="0" dirty="0" smtClean="0">
                <a:solidFill>
                  <a:schemeClr val="tx1"/>
                </a:solidFill>
              </a:rPr>
              <a:t>пользователя</a:t>
            </a:r>
            <a:endParaRPr lang="en-US" sz="2800" b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8717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1090297" y="2000442"/>
            <a:ext cx="5796278" cy="1350981"/>
          </a:xfrm>
        </p:spPr>
        <p:txBody>
          <a:bodyPr/>
          <a:lstStyle/>
          <a:p>
            <a:pPr>
              <a:lnSpc>
                <a:spcPct val="200000"/>
              </a:lnSpc>
            </a:pPr>
            <a:r>
              <a:rPr lang="ru-RU" sz="1800" dirty="0">
                <a:latin typeface="Montserrat arm" panose="00000500000000000000" pitchFamily="50" charset="0"/>
              </a:rPr>
              <a:t>После успешной смены пароля </a:t>
            </a:r>
            <a:r>
              <a:rPr lang="ru-RU" sz="1800" dirty="0" smtClean="0">
                <a:latin typeface="Montserrat arm" panose="00000500000000000000" pitchFamily="50" charset="0"/>
              </a:rPr>
              <a:t>необходимо </a:t>
            </a:r>
            <a:r>
              <a:rPr lang="ru-RU" sz="1800" dirty="0">
                <a:latin typeface="Montserrat arm" panose="00000500000000000000" pitchFamily="50" charset="0"/>
              </a:rPr>
              <a:t>выбрать </a:t>
            </a:r>
            <a:r>
              <a:rPr lang="ru-RU" sz="1800" dirty="0" smtClean="0">
                <a:latin typeface="Montserrat arm" panose="00000500000000000000" pitchFamily="50" charset="0"/>
              </a:rPr>
              <a:t>средство безопасности </a:t>
            </a:r>
            <a:r>
              <a:rPr lang="ru-RU" sz="1800" dirty="0">
                <a:latin typeface="Montserrat arm" panose="00000500000000000000" pitchFamily="50" charset="0"/>
              </a:rPr>
              <a:t>— </a:t>
            </a:r>
            <a:r>
              <a:rPr lang="ru-RU" sz="1600" b="1" dirty="0" err="1">
                <a:latin typeface="Montserrat arm" panose="00000500000000000000" pitchFamily="50" charset="0"/>
              </a:rPr>
              <a:t>AmeriaToken</a:t>
            </a:r>
            <a:r>
              <a:rPr lang="ru-RU" sz="1600" b="1" dirty="0">
                <a:latin typeface="Montserrat arm" panose="00000500000000000000" pitchFamily="50" charset="0"/>
              </a:rPr>
              <a:t> (см. рисунок</a:t>
            </a:r>
            <a:r>
              <a:rPr lang="ru-RU" sz="1600" b="1" dirty="0" smtClean="0">
                <a:latin typeface="Montserrat arm" panose="00000500000000000000" pitchFamily="50" charset="0"/>
              </a:rPr>
              <a:t>)</a:t>
            </a:r>
            <a:r>
              <a:rPr lang="ru-RU" sz="1600" dirty="0" smtClean="0">
                <a:latin typeface="Montserrat arm" panose="00000500000000000000" pitchFamily="50" charset="0"/>
              </a:rPr>
              <a:t>. </a:t>
            </a:r>
            <a:endParaRPr lang="en-US" sz="1600" b="1" dirty="0">
              <a:latin typeface="Montserrat arm" panose="00000500000000000000" pitchFamily="50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/>
          <a:srcRect l="2302" t="10439" r="2782" b="3647"/>
          <a:stretch/>
        </p:blipFill>
        <p:spPr>
          <a:xfrm>
            <a:off x="7328264" y="2181496"/>
            <a:ext cx="3933461" cy="2247629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7497129" y="3075193"/>
            <a:ext cx="2892823" cy="241315"/>
          </a:xfrm>
          <a:prstGeom prst="rect">
            <a:avLst/>
          </a:prstGeom>
          <a:noFill/>
          <a:ln w="38100" cap="flat" cmpd="sng" algn="ctr">
            <a:solidFill>
              <a:srgbClr val="64B445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613936" y="481180"/>
            <a:ext cx="8338872" cy="1006798"/>
          </a:xfrm>
        </p:spPr>
        <p:txBody>
          <a:bodyPr/>
          <a:lstStyle/>
          <a:p>
            <a:r>
              <a:rPr lang="ru-RU" sz="2800" dirty="0">
                <a:solidFill>
                  <a:srgbClr val="64B445"/>
                </a:solidFill>
              </a:rPr>
              <a:t>Активация </a:t>
            </a:r>
            <a:r>
              <a:rPr lang="ru-RU" sz="2800" dirty="0" smtClean="0">
                <a:solidFill>
                  <a:srgbClr val="64B445"/>
                </a:solidFill>
              </a:rPr>
              <a:t>средства </a:t>
            </a:r>
            <a:r>
              <a:rPr lang="ru-RU" sz="2800" dirty="0">
                <a:solidFill>
                  <a:srgbClr val="64B445"/>
                </a:solidFill>
              </a:rPr>
              <a:t>безопасности </a:t>
            </a:r>
            <a:r>
              <a:rPr lang="ru-RU" sz="2800" b="0" dirty="0" smtClean="0">
                <a:solidFill>
                  <a:schemeClr val="tx1"/>
                </a:solidFill>
              </a:rPr>
              <a:t>пользователем</a:t>
            </a:r>
            <a:endParaRPr lang="en-US" sz="2800" b="0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690328" y="2182024"/>
            <a:ext cx="311150" cy="311150"/>
          </a:xfrm>
          <a:prstGeom prst="ellipse">
            <a:avLst/>
          </a:prstGeom>
          <a:noFill/>
          <a:ln>
            <a:solidFill>
              <a:srgbClr val="6DBC4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691608" y="2167608"/>
            <a:ext cx="241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y-AM" dirty="0">
                <a:solidFill>
                  <a:srgbClr val="64B445"/>
                </a:solidFill>
                <a:latin typeface="Montserrat arm" panose="00000500000000000000" pitchFamily="50" charset="0"/>
              </a:rPr>
              <a:t>3</a:t>
            </a:r>
            <a:endParaRPr lang="en-US" dirty="0">
              <a:solidFill>
                <a:srgbClr val="64B445"/>
              </a:solidFill>
              <a:latin typeface="Montserrat arm" panose="000005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4743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87" t="5373" r="4750" b="2011"/>
          <a:stretch/>
        </p:blipFill>
        <p:spPr>
          <a:xfrm>
            <a:off x="5566634" y="1093544"/>
            <a:ext cx="3441861" cy="3730977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75648" y="757842"/>
            <a:ext cx="4426330" cy="54168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dirty="0" smtClean="0">
                <a:latin typeface="Montserrat arm" panose="00000500000000000000" pitchFamily="50" charset="0"/>
              </a:rPr>
              <a:t>После выбора средства </a:t>
            </a:r>
            <a:r>
              <a:rPr lang="ru-RU" dirty="0">
                <a:latin typeface="Montserrat arm" panose="00000500000000000000" pitchFamily="50" charset="0"/>
              </a:rPr>
              <a:t>безопасности </a:t>
            </a:r>
            <a:r>
              <a:rPr lang="ru-RU" dirty="0" smtClean="0">
                <a:latin typeface="Montserrat arm" panose="00000500000000000000" pitchFamily="50" charset="0"/>
              </a:rPr>
              <a:t>Вам будут предоставлены данные </a:t>
            </a:r>
            <a:r>
              <a:rPr lang="ru-RU" dirty="0">
                <a:latin typeface="Montserrat arm" panose="00000500000000000000" pitchFamily="50" charset="0"/>
              </a:rPr>
              <a:t>средства </a:t>
            </a:r>
            <a:r>
              <a:rPr lang="ru-RU" dirty="0" smtClean="0">
                <a:latin typeface="Montserrat arm" panose="00000500000000000000" pitchFamily="50" charset="0"/>
              </a:rPr>
              <a:t>безопасности:</a:t>
            </a:r>
            <a:endParaRPr lang="en-US" dirty="0" smtClean="0">
              <a:latin typeface="Montserrat arm" panose="00000500000000000000" pitchFamily="50" charset="0"/>
            </a:endParaRPr>
          </a:p>
          <a:p>
            <a:pPr>
              <a:lnSpc>
                <a:spcPct val="150000"/>
              </a:lnSpc>
            </a:pPr>
            <a:endParaRPr lang="hy-AM" dirty="0" smtClean="0">
              <a:latin typeface="Montserrat arm" panose="00000500000000000000" pitchFamily="50" charset="0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ru-RU" dirty="0" smtClean="0">
                <a:latin typeface="Montserrat arm" panose="00000500000000000000" pitchFamily="50" charset="0"/>
              </a:rPr>
              <a:t>В </a:t>
            </a:r>
            <a:r>
              <a:rPr lang="ru-RU" dirty="0">
                <a:latin typeface="Montserrat arm" panose="00000500000000000000" pitchFamily="50" charset="0"/>
              </a:rPr>
              <a:t>случае регистрации </a:t>
            </a:r>
            <a:r>
              <a:rPr lang="ru-RU" dirty="0" smtClean="0">
                <a:latin typeface="Montserrat arm" panose="00000500000000000000" pitchFamily="50" charset="0"/>
              </a:rPr>
              <a:t>посредством системы </a:t>
            </a:r>
            <a:r>
              <a:rPr lang="ru-RU" dirty="0" smtClean="0">
                <a:latin typeface="Montserrat arm" panose="00000500000000000000" pitchFamily="50" charset="0"/>
              </a:rPr>
              <a:t>«</a:t>
            </a:r>
            <a:r>
              <a:rPr lang="ru-RU" dirty="0" err="1" smtClean="0">
                <a:latin typeface="Montserrat arm" panose="00000500000000000000" pitchFamily="50" charset="0"/>
              </a:rPr>
              <a:t>Америя</a:t>
            </a:r>
            <a:r>
              <a:rPr lang="ru-RU" dirty="0" smtClean="0">
                <a:latin typeface="Montserrat arm" panose="00000500000000000000" pitchFamily="50" charset="0"/>
              </a:rPr>
              <a:t> Онлайн-банкинг» </a:t>
            </a:r>
            <a:r>
              <a:rPr lang="ru-RU" dirty="0">
                <a:latin typeface="Montserrat arm" panose="00000500000000000000" pitchFamily="50" charset="0"/>
              </a:rPr>
              <a:t>(</a:t>
            </a:r>
            <a:r>
              <a:rPr lang="ru-RU" dirty="0" smtClean="0">
                <a:latin typeface="Montserrat arm" panose="00000500000000000000" pitchFamily="50" charset="0"/>
              </a:rPr>
              <a:t>веб-регистрация) </a:t>
            </a:r>
            <a:r>
              <a:rPr lang="ru-RU" dirty="0">
                <a:latin typeface="Montserrat arm" panose="00000500000000000000" pitchFamily="50" charset="0"/>
              </a:rPr>
              <a:t>активация может быть произведена путем сканирования </a:t>
            </a:r>
            <a:r>
              <a:rPr lang="ru-RU" b="1" dirty="0">
                <a:latin typeface="Montserrat arm" panose="00000500000000000000" pitchFamily="50" charset="0"/>
              </a:rPr>
              <a:t>QR-кода</a:t>
            </a:r>
            <a:r>
              <a:rPr lang="ru-RU" dirty="0" smtClean="0">
                <a:latin typeface="Montserrat arm" panose="00000500000000000000" pitchFamily="50" charset="0"/>
              </a:rPr>
              <a:t>. </a:t>
            </a:r>
            <a:endParaRPr lang="en-US" dirty="0" smtClean="0">
              <a:latin typeface="Montserrat arm" panose="00000500000000000000" pitchFamily="50" charset="0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ru-RU" dirty="0">
                <a:latin typeface="Montserrat arm" panose="00000500000000000000" pitchFamily="50" charset="0"/>
              </a:rPr>
              <a:t>В случае регистрации посредством системы </a:t>
            </a:r>
            <a:r>
              <a:rPr lang="ru-RU" dirty="0" smtClean="0">
                <a:latin typeface="Montserrat arm" panose="00000500000000000000" pitchFamily="50" charset="0"/>
              </a:rPr>
              <a:t>«</a:t>
            </a:r>
            <a:r>
              <a:rPr lang="ru-RU" dirty="0" err="1" smtClean="0">
                <a:latin typeface="Montserrat arm" panose="00000500000000000000" pitchFamily="50" charset="0"/>
              </a:rPr>
              <a:t>Америя</a:t>
            </a:r>
            <a:r>
              <a:rPr lang="ru-RU" dirty="0" smtClean="0">
                <a:latin typeface="Montserrat arm" panose="00000500000000000000" pitchFamily="50" charset="0"/>
              </a:rPr>
              <a:t> </a:t>
            </a:r>
            <a:r>
              <a:rPr lang="ru-RU" dirty="0" err="1" smtClean="0">
                <a:latin typeface="Montserrat arm" panose="00000500000000000000" pitchFamily="50" charset="0"/>
              </a:rPr>
              <a:t>Мобайл</a:t>
            </a:r>
            <a:r>
              <a:rPr lang="ru-RU" smtClean="0">
                <a:latin typeface="Montserrat arm" panose="00000500000000000000" pitchFamily="50" charset="0"/>
              </a:rPr>
              <a:t>-банкинг» </a:t>
            </a:r>
            <a:r>
              <a:rPr lang="ru-RU" dirty="0" smtClean="0">
                <a:latin typeface="Montserrat arm" panose="00000500000000000000" pitchFamily="50" charset="0"/>
              </a:rPr>
              <a:t>активация </a:t>
            </a:r>
            <a:r>
              <a:rPr lang="ru-RU" dirty="0">
                <a:latin typeface="Montserrat arm" panose="00000500000000000000" pitchFamily="50" charset="0"/>
              </a:rPr>
              <a:t>производится </a:t>
            </a:r>
            <a:r>
              <a:rPr lang="ru-RU" dirty="0" smtClean="0">
                <a:latin typeface="Montserrat arm" panose="00000500000000000000" pitchFamily="50" charset="0"/>
              </a:rPr>
              <a:t>вручную </a:t>
            </a:r>
            <a:r>
              <a:rPr lang="ru-RU" sz="1600" dirty="0" smtClean="0">
                <a:latin typeface="Montserrat arm" panose="00000500000000000000" pitchFamily="50" charset="0"/>
              </a:rPr>
              <a:t>(</a:t>
            </a:r>
            <a:r>
              <a:rPr lang="hy-AM" sz="1600" b="1" dirty="0" err="1" smtClean="0">
                <a:latin typeface="Montserrat arm" panose="00000500000000000000" pitchFamily="50" charset="0"/>
              </a:rPr>
              <a:t>manual</a:t>
            </a:r>
            <a:r>
              <a:rPr lang="ru-RU" sz="1600" dirty="0" smtClean="0">
                <a:latin typeface="Montserrat arm" panose="00000500000000000000" pitchFamily="50" charset="0"/>
              </a:rPr>
              <a:t>).</a:t>
            </a:r>
            <a:endParaRPr lang="en-US" sz="1600" dirty="0">
              <a:latin typeface="Montserrat arm" panose="00000500000000000000" pitchFamily="50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690328" y="1108428"/>
            <a:ext cx="320664" cy="325566"/>
          </a:xfrm>
          <a:prstGeom prst="ellipse">
            <a:avLst/>
          </a:prstGeom>
          <a:noFill/>
          <a:ln>
            <a:solidFill>
              <a:srgbClr val="6DBC4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691608" y="1108428"/>
            <a:ext cx="241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y-AM" dirty="0">
                <a:solidFill>
                  <a:srgbClr val="64B445"/>
                </a:solidFill>
                <a:latin typeface="Montserrat arm" panose="00000500000000000000" pitchFamily="50" charset="0"/>
              </a:rPr>
              <a:t>4</a:t>
            </a:r>
            <a:endParaRPr lang="en-US" dirty="0">
              <a:solidFill>
                <a:srgbClr val="64B445"/>
              </a:solidFill>
              <a:latin typeface="Montserrat arm" panose="00000500000000000000" pitchFamily="50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541706" y="6260421"/>
            <a:ext cx="3991798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en-US" altLang="en-US" sz="750" dirty="0">
                <a:latin typeface="Montserrat arm" pitchFamily="2" charset="-128"/>
                <a:ea typeface="Montserrat arm" pitchFamily="2" charset="-128"/>
                <a:cs typeface="Times New Roman" panose="02020603050405020304" pitchFamily="18" charset="0"/>
              </a:rPr>
              <a:t> </a:t>
            </a:r>
            <a:r>
              <a:rPr lang="en-US" altLang="en-US" sz="750" dirty="0" smtClean="0">
                <a:latin typeface="Montserrat arm" pitchFamily="2" charset="-128"/>
                <a:ea typeface="Montserrat arm" pitchFamily="2" charset="-128"/>
                <a:cs typeface="Times New Roman" panose="02020603050405020304" pitchFamily="18" charset="0"/>
              </a:rPr>
              <a:t>| </a:t>
            </a:r>
            <a:r>
              <a:rPr lang="en-US" sz="750" dirty="0" smtClean="0">
                <a:latin typeface="Montserrat arm" panose="00000500000000000000" pitchFamily="50" charset="0"/>
              </a:rPr>
              <a:t>010 </a:t>
            </a:r>
            <a:r>
              <a:rPr lang="en-US" sz="750" dirty="0">
                <a:latin typeface="Montserrat arm" panose="00000500000000000000" pitchFamily="50" charset="0"/>
              </a:rPr>
              <a:t>561111 | </a:t>
            </a:r>
            <a:r>
              <a:rPr lang="ru-RU" sz="750" dirty="0">
                <a:latin typeface="Montserrat arm" panose="00000500000000000000" pitchFamily="50" charset="0"/>
              </a:rPr>
              <a:t>| 010 561111</a:t>
            </a:r>
            <a:r>
              <a:rPr lang="ru-RU" sz="1000" dirty="0">
                <a:latin typeface="Montserrat arm" panose="00000500000000000000" pitchFamily="50" charset="0"/>
              </a:rPr>
              <a:t>| </a:t>
            </a:r>
            <a:r>
              <a:rPr lang="ru-RU" sz="1000" dirty="0" smtClean="0">
                <a:latin typeface="Montserrat arm" panose="00000500000000000000" pitchFamily="50" charset="0"/>
              </a:rPr>
              <a:t>Банк </a:t>
            </a:r>
            <a:r>
              <a:rPr lang="ru-RU" sz="1000" dirty="0">
                <a:latin typeface="Montserrat arm" panose="00000500000000000000" pitchFamily="50" charset="0"/>
              </a:rPr>
              <a:t>контролируется Центральным банком </a:t>
            </a:r>
            <a:r>
              <a:rPr lang="ru-RU" sz="1000" dirty="0" smtClean="0">
                <a:latin typeface="Montserrat arm" panose="00000500000000000000" pitchFamily="50" charset="0"/>
              </a:rPr>
              <a:t>РА</a:t>
            </a:r>
            <a:endParaRPr lang="en-US" sz="1000" dirty="0">
              <a:latin typeface="Montserrat arm" panose="00000500000000000000" pitchFamily="50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50628" y="1100985"/>
            <a:ext cx="3007102" cy="3716094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6459032" y="757842"/>
            <a:ext cx="165706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y-AM" sz="1200" dirty="0" err="1">
                <a:latin typeface="Montserrat arm" panose="00000500000000000000" pitchFamily="50" charset="0"/>
              </a:rPr>
              <a:t>Օնլայն</a:t>
            </a:r>
            <a:r>
              <a:rPr lang="hy-AM" sz="1200" dirty="0" smtClean="0">
                <a:latin typeface="Montserrat arm" panose="00000500000000000000" pitchFamily="50" charset="0"/>
              </a:rPr>
              <a:t> </a:t>
            </a:r>
            <a:r>
              <a:rPr lang="hy-AM" sz="1200" dirty="0" err="1" smtClean="0">
                <a:latin typeface="Montserrat arm" panose="00000500000000000000" pitchFamily="50" charset="0"/>
              </a:rPr>
              <a:t>բանկինգ</a:t>
            </a:r>
            <a:endParaRPr lang="en-US" sz="1200" dirty="0">
              <a:latin typeface="Montserrat arm" panose="00000500000000000000" pitchFamily="50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781094" y="757842"/>
            <a:ext cx="166553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y-AM" sz="1200" dirty="0" err="1" smtClean="0">
                <a:latin typeface="Montserrat arm" panose="00000500000000000000" pitchFamily="50" charset="0"/>
              </a:rPr>
              <a:t>Մոբայլ</a:t>
            </a:r>
            <a:r>
              <a:rPr lang="hy-AM" sz="1200" dirty="0" smtClean="0">
                <a:latin typeface="Montserrat arm" panose="00000500000000000000" pitchFamily="50" charset="0"/>
              </a:rPr>
              <a:t> </a:t>
            </a:r>
            <a:r>
              <a:rPr lang="hy-AM" sz="1200" dirty="0" err="1" smtClean="0">
                <a:latin typeface="Montserrat arm" panose="00000500000000000000" pitchFamily="50" charset="0"/>
              </a:rPr>
              <a:t>բանկինգ</a:t>
            </a:r>
            <a:endParaRPr lang="en-US" sz="1200" dirty="0">
              <a:latin typeface="Montserrat arm" panose="000005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787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Custom 10">
      <a:dk1>
        <a:sysClr val="windowText" lastClr="000000"/>
      </a:dk1>
      <a:lt1>
        <a:sysClr val="window" lastClr="FFFFFF"/>
      </a:lt1>
      <a:dk2>
        <a:srgbClr val="64B445"/>
      </a:dk2>
      <a:lt2>
        <a:srgbClr val="FFE532"/>
      </a:lt2>
      <a:accent1>
        <a:srgbClr val="64B445"/>
      </a:accent1>
      <a:accent2>
        <a:srgbClr val="15E0D9"/>
      </a:accent2>
      <a:accent3>
        <a:srgbClr val="FFE532"/>
      </a:accent3>
      <a:accent4>
        <a:srgbClr val="FBAE06"/>
      </a:accent4>
      <a:accent5>
        <a:srgbClr val="0F8DD4"/>
      </a:accent5>
      <a:accent6>
        <a:srgbClr val="E93B83"/>
      </a:accent6>
      <a:hlink>
        <a:srgbClr val="0F8DD4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4347</TotalTime>
  <Words>150</Words>
  <Application>Microsoft Office PowerPoint</Application>
  <PresentationFormat>Widescreen</PresentationFormat>
  <Paragraphs>20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3" baseType="lpstr">
      <vt:lpstr>Arial</vt:lpstr>
      <vt:lpstr>Calibri</vt:lpstr>
      <vt:lpstr>Calibri Light</vt:lpstr>
      <vt:lpstr>Montserrat arm</vt:lpstr>
      <vt:lpstr>Montserrat arm Light</vt:lpstr>
      <vt:lpstr>Times New Roman</vt:lpstr>
      <vt:lpstr>Wingdings</vt:lpstr>
      <vt:lpstr>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Nareg Sousani</dc:creator>
  <cp:lastModifiedBy>Armine Petrosyan</cp:lastModifiedBy>
  <cp:revision>80</cp:revision>
  <cp:lastPrinted>2020-08-21T14:39:32Z</cp:lastPrinted>
  <dcterms:created xsi:type="dcterms:W3CDTF">2020-10-08T07:49:26Z</dcterms:created>
  <dcterms:modified xsi:type="dcterms:W3CDTF">2022-03-15T13:58:37Z</dcterms:modified>
</cp:coreProperties>
</file>